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authors.xml" ContentType="application/vnd.ms-powerpoint.auth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1" r:id="rId4"/>
    <p:sldMasterId id="2147483713" r:id="rId5"/>
    <p:sldMasterId id="2147483733" r:id="rId6"/>
    <p:sldMasterId id="2147483741" r:id="rId7"/>
  </p:sldMasterIdLst>
  <p:notesMasterIdLst>
    <p:notesMasterId r:id="rId14"/>
  </p:notesMasterIdLst>
  <p:handoutMasterIdLst>
    <p:handoutMasterId r:id="rId15"/>
  </p:handoutMasterIdLst>
  <p:sldIdLst>
    <p:sldId id="304" r:id="rId8"/>
    <p:sldId id="305" r:id="rId9"/>
    <p:sldId id="314" r:id="rId10"/>
    <p:sldId id="344" r:id="rId11"/>
    <p:sldId id="343" r:id="rId12"/>
    <p:sldId id="33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A067B"/>
    <a:srgbClr val="E408A6"/>
    <a:srgbClr val="FEC730"/>
    <a:srgbClr val="FDC3EC"/>
    <a:srgbClr val="FB8FDC"/>
    <a:srgbClr val="029498"/>
    <a:srgbClr val="B0FCFE"/>
    <a:srgbClr val="5DF9FD"/>
    <a:srgbClr val="03ECF4"/>
    <a:srgbClr val="354E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4"/>
    <p:restoredTop sz="94663"/>
  </p:normalViewPr>
  <p:slideViewPr>
    <p:cSldViewPr snapToGrid="0">
      <p:cViewPr varScale="1">
        <p:scale>
          <a:sx n="64" d="100"/>
          <a:sy n="64" d="100"/>
        </p:scale>
        <p:origin x="724" y="36"/>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A3F735C-3DF8-4630-8A34-CC6BB5209C5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F0A3DEC-0551-4548-9AE7-1D0B89DB418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6915EEA-5E5E-4E0F-99CC-5027CFFE3CE3}" type="datetimeFigureOut">
              <a:rPr lang="en-US" smtClean="0"/>
              <a:t>1/21/2021</a:t>
            </a:fld>
            <a:endParaRPr lang="en-US"/>
          </a:p>
        </p:txBody>
      </p:sp>
      <p:sp>
        <p:nvSpPr>
          <p:cNvPr id="4" name="Footer Placeholder 3">
            <a:extLst>
              <a:ext uri="{FF2B5EF4-FFF2-40B4-BE49-F238E27FC236}">
                <a16:creationId xmlns:a16="http://schemas.microsoft.com/office/drawing/2014/main" id="{5319A07C-BDFF-4314-A415-0EF73B80B1C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6AB21F5-8913-4C31-9123-6FE32FC958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EFC66C2-8DF0-47D9-A40F-FF877C25D917}" type="slidenum">
              <a:rPr lang="en-US" smtClean="0"/>
              <a:t>‹#›</a:t>
            </a:fld>
            <a:endParaRPr lang="en-US"/>
          </a:p>
        </p:txBody>
      </p:sp>
    </p:spTree>
    <p:extLst>
      <p:ext uri="{BB962C8B-B14F-4D97-AF65-F5344CB8AC3E}">
        <p14:creationId xmlns:p14="http://schemas.microsoft.com/office/powerpoint/2010/main" val="4039691945"/>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jpeg>
</file>

<file path=ppt/media/image5.png>
</file>

<file path=ppt/media/image6.pn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E6FCC8-25FE-4DC0-8FE9-93E8831238F5}" type="datetimeFigureOut">
              <a:rPr lang="en-US" smtClean="0"/>
              <a:t>1/21/2021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C150B0-A3A8-499C-BFFB-8C4913C11F8E}" type="slidenum">
              <a:rPr lang="en-US" smtClean="0"/>
              <a:t>‹#›</a:t>
            </a:fld>
            <a:endParaRPr lang="en-US"/>
          </a:p>
        </p:txBody>
      </p:sp>
    </p:spTree>
    <p:extLst>
      <p:ext uri="{BB962C8B-B14F-4D97-AF65-F5344CB8AC3E}">
        <p14:creationId xmlns:p14="http://schemas.microsoft.com/office/powerpoint/2010/main" val="15768910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3C150B0-A3A8-499C-BFFB-8C4913C11F8E}" type="slidenum">
              <a:rPr lang="en-US" smtClean="0"/>
              <a:t>1</a:t>
            </a:fld>
            <a:endParaRPr lang="en-US"/>
          </a:p>
        </p:txBody>
      </p:sp>
    </p:spTree>
    <p:extLst>
      <p:ext uri="{BB962C8B-B14F-4D97-AF65-F5344CB8AC3E}">
        <p14:creationId xmlns:p14="http://schemas.microsoft.com/office/powerpoint/2010/main" val="25207054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How To">
    <p:spTree>
      <p:nvGrpSpPr>
        <p:cNvPr id="1" name=""/>
        <p:cNvGrpSpPr/>
        <p:nvPr/>
      </p:nvGrpSpPr>
      <p:grpSpPr>
        <a:xfrm>
          <a:off x="0" y="0"/>
          <a:ext cx="0" cy="0"/>
          <a:chOff x="0" y="0"/>
          <a:chExt cx="0" cy="0"/>
        </a:xfrm>
      </p:grpSpPr>
      <p:sp>
        <p:nvSpPr>
          <p:cNvPr id="3" name="Rectangle 2" descr="Decorative">
            <a:extLst>
              <a:ext uri="{FF2B5EF4-FFF2-40B4-BE49-F238E27FC236}">
                <a16:creationId xmlns:a16="http://schemas.microsoft.com/office/drawing/2014/main" id="{97116D06-962E-4507-ABA1-62B63AEC59DB}"/>
              </a:ext>
            </a:extLst>
          </p:cNvPr>
          <p:cNvSpPr/>
          <p:nvPr userDrawn="1"/>
        </p:nvSpPr>
        <p:spPr>
          <a:xfrm>
            <a:off x="8664962" y="3519917"/>
            <a:ext cx="2971800" cy="2752344"/>
          </a:xfrm>
          <a:prstGeom prst="rect">
            <a:avLst/>
          </a:prstGeom>
          <a:solidFill>
            <a:schemeClr val="bg1"/>
          </a:solidFill>
          <a:ln w="3810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998606" y="304528"/>
            <a:ext cx="9646920" cy="740664"/>
          </a:xfrm>
        </p:spPr>
        <p:txBody>
          <a:bodyPr/>
          <a:lstStyle/>
          <a:p>
            <a:r>
              <a:rPr lang="en-US"/>
              <a:t>Click to edit Master title style</a:t>
            </a:r>
          </a:p>
        </p:txBody>
      </p:sp>
      <p:cxnSp>
        <p:nvCxnSpPr>
          <p:cNvPr id="19" name="Straight Connector 18" descr="Decorative">
            <a:extLst>
              <a:ext uri="{FF2B5EF4-FFF2-40B4-BE49-F238E27FC236}">
                <a16:creationId xmlns:a16="http://schemas.microsoft.com/office/drawing/2014/main" id="{E618D983-EDDA-46AD-B7C1-4AD75105C7C1}"/>
              </a:ext>
            </a:extLst>
          </p:cNvPr>
          <p:cNvCxnSpPr>
            <a:cxnSpLocks/>
          </p:cNvCxnSpPr>
          <p:nvPr userDrawn="1"/>
        </p:nvCxnSpPr>
        <p:spPr>
          <a:xfrm>
            <a:off x="1090494" y="0"/>
            <a:ext cx="0" cy="6858000"/>
          </a:xfrm>
          <a:prstGeom prst="line">
            <a:avLst/>
          </a:prstGeom>
          <a:ln w="38100">
            <a:solidFill>
              <a:schemeClr val="accent5"/>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Oval 19" descr="Decorative">
            <a:extLst>
              <a:ext uri="{FF2B5EF4-FFF2-40B4-BE49-F238E27FC236}">
                <a16:creationId xmlns:a16="http://schemas.microsoft.com/office/drawing/2014/main" id="{84A4CE79-8948-4D04-8955-5F6AA08DA316}"/>
              </a:ext>
            </a:extLst>
          </p:cNvPr>
          <p:cNvSpPr/>
          <p:nvPr userDrawn="1"/>
        </p:nvSpPr>
        <p:spPr>
          <a:xfrm>
            <a:off x="159077" y="220216"/>
            <a:ext cx="1362969" cy="1362969"/>
          </a:xfrm>
          <a:prstGeom prst="ellipse">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descr="Decorative">
            <a:extLst>
              <a:ext uri="{FF2B5EF4-FFF2-40B4-BE49-F238E27FC236}">
                <a16:creationId xmlns:a16="http://schemas.microsoft.com/office/drawing/2014/main" id="{FAA34FEE-7DB0-46DF-B227-DD77E5A72C77}"/>
              </a:ext>
            </a:extLst>
          </p:cNvPr>
          <p:cNvSpPr/>
          <p:nvPr userDrawn="1"/>
        </p:nvSpPr>
        <p:spPr>
          <a:xfrm>
            <a:off x="8641422" y="1768879"/>
            <a:ext cx="3550578" cy="1660122"/>
          </a:xfrm>
          <a:prstGeom prst="rect">
            <a:avLst/>
          </a:prstGeom>
          <a:solidFill>
            <a:schemeClr val="accent2">
              <a:lumMod val="40000"/>
              <a:lumOff val="6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0" rIns="91440" bIns="91440" numCol="1" spcCol="0" rtlCol="0" fromWordArt="0" anchor="ctr" anchorCtr="0" forceAA="0" compatLnSpc="1">
            <a:prstTxWarp prst="textNoShape">
              <a:avLst/>
            </a:prstTxWarp>
            <a:noAutofit/>
          </a:bodyPr>
          <a:lstStyle/>
          <a:p>
            <a:pPr algn="ctr">
              <a:spcAft>
                <a:spcPts val="600"/>
              </a:spcAft>
            </a:pPr>
            <a:endParaRPr lang="en-US" sz="1400" b="1">
              <a:solidFill>
                <a:schemeClr val="accent1">
                  <a:lumMod val="50000"/>
                </a:schemeClr>
              </a:solidFill>
              <a:latin typeface="Avenir Next LT Pro" panose="020B0504020202020204" pitchFamily="34" charset="0"/>
            </a:endParaRPr>
          </a:p>
        </p:txBody>
      </p:sp>
      <p:sp>
        <p:nvSpPr>
          <p:cNvPr id="37" name="Text Placeholder 36">
            <a:extLst>
              <a:ext uri="{FF2B5EF4-FFF2-40B4-BE49-F238E27FC236}">
                <a16:creationId xmlns:a16="http://schemas.microsoft.com/office/drawing/2014/main" id="{7CE60A7A-D500-40CD-8F46-0177E35D8541}"/>
              </a:ext>
            </a:extLst>
          </p:cNvPr>
          <p:cNvSpPr>
            <a:spLocks noGrp="1"/>
          </p:cNvSpPr>
          <p:nvPr>
            <p:ph type="body" sz="quarter" idx="19"/>
          </p:nvPr>
        </p:nvSpPr>
        <p:spPr>
          <a:xfrm>
            <a:off x="8853857" y="2248949"/>
            <a:ext cx="301752" cy="30175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lvl1pPr marL="0" indent="0" algn="ctr">
              <a:buFont typeface="Arial" panose="020B0604020202020204" pitchFamily="34" charset="0"/>
              <a:buNone/>
              <a:defRPr lang="en-US" sz="1400" smtClean="0">
                <a:solidFill>
                  <a:schemeClr val="bg1"/>
                </a:solidFill>
                <a:latin typeface="Avenir Next LT Pro" panose="020B0504020202020204" pitchFamily="34" charset="0"/>
              </a:defRPr>
            </a:lvl1pPr>
            <a:lvl2pPr marL="171450" indent="0">
              <a:buFont typeface="Arial" panose="020B0604020202020204" pitchFamily="34" charset="0"/>
              <a:buNone/>
              <a:defRPr lang="en-US" sz="1800" smtClean="0">
                <a:solidFill>
                  <a:schemeClr val="lt1"/>
                </a:solidFill>
              </a:defRPr>
            </a:lvl2pPr>
            <a:lvl3pPr marL="628650" indent="0">
              <a:buFont typeface="Arial" panose="020B0604020202020204" pitchFamily="34" charset="0"/>
              <a:buNone/>
              <a:defRPr lang="en-US" sz="1800" smtClean="0">
                <a:solidFill>
                  <a:schemeClr val="lt1"/>
                </a:solidFill>
              </a:defRPr>
            </a:lvl3pPr>
            <a:lvl4pPr marL="1085850" indent="0">
              <a:buFont typeface="Arial" panose="020B0604020202020204" pitchFamily="34" charset="0"/>
              <a:buNone/>
              <a:defRPr lang="en-US" smtClean="0">
                <a:solidFill>
                  <a:schemeClr val="lt1"/>
                </a:solidFill>
              </a:defRPr>
            </a:lvl4pPr>
            <a:lvl5pPr marL="1543050" indent="0">
              <a:buFont typeface="Arial" panose="020B0604020202020204" pitchFamily="34" charset="0"/>
              <a:buNone/>
              <a:defRPr lang="en-US">
                <a:solidFill>
                  <a:schemeClr val="lt1"/>
                </a:solidFill>
              </a:defRPr>
            </a:lvl5pPr>
          </a:lstStyle>
          <a:p>
            <a:pPr marL="0" lvl="0" algn="ctr"/>
            <a:r>
              <a:rPr lang="en-US"/>
              <a:t>Click to edit Master text styles</a:t>
            </a:r>
          </a:p>
        </p:txBody>
      </p:sp>
      <p:sp>
        <p:nvSpPr>
          <p:cNvPr id="39" name="Text Placeholder 36">
            <a:extLst>
              <a:ext uri="{FF2B5EF4-FFF2-40B4-BE49-F238E27FC236}">
                <a16:creationId xmlns:a16="http://schemas.microsoft.com/office/drawing/2014/main" id="{49DB8D3D-E4A0-40AF-ADFE-A76BFA6FA84E}"/>
              </a:ext>
            </a:extLst>
          </p:cNvPr>
          <p:cNvSpPr>
            <a:spLocks noGrp="1"/>
          </p:cNvSpPr>
          <p:nvPr>
            <p:ph type="body" sz="quarter" idx="21"/>
          </p:nvPr>
        </p:nvSpPr>
        <p:spPr>
          <a:xfrm>
            <a:off x="8853857" y="2768906"/>
            <a:ext cx="301752" cy="30175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lvl1pPr marL="0" indent="0" algn="ctr">
              <a:buFont typeface="Arial" panose="020B0604020202020204" pitchFamily="34" charset="0"/>
              <a:buNone/>
              <a:defRPr lang="en-US" sz="1400" smtClean="0">
                <a:solidFill>
                  <a:schemeClr val="bg1"/>
                </a:solidFill>
                <a:latin typeface="Avenir Next LT Pro" panose="020B0504020202020204" pitchFamily="34" charset="0"/>
              </a:defRPr>
            </a:lvl1pPr>
            <a:lvl2pPr marL="171450" indent="0">
              <a:buFont typeface="Arial" panose="020B0604020202020204" pitchFamily="34" charset="0"/>
              <a:buNone/>
              <a:defRPr lang="en-US" sz="1800" smtClean="0">
                <a:solidFill>
                  <a:schemeClr val="lt1"/>
                </a:solidFill>
              </a:defRPr>
            </a:lvl2pPr>
            <a:lvl3pPr marL="628650" indent="0">
              <a:buFont typeface="Arial" panose="020B0604020202020204" pitchFamily="34" charset="0"/>
              <a:buNone/>
              <a:defRPr lang="en-US" sz="1800" smtClean="0">
                <a:solidFill>
                  <a:schemeClr val="lt1"/>
                </a:solidFill>
              </a:defRPr>
            </a:lvl3pPr>
            <a:lvl4pPr marL="1085850" indent="0">
              <a:buFont typeface="Arial" panose="020B0604020202020204" pitchFamily="34" charset="0"/>
              <a:buNone/>
              <a:defRPr lang="en-US" smtClean="0">
                <a:solidFill>
                  <a:schemeClr val="lt1"/>
                </a:solidFill>
              </a:defRPr>
            </a:lvl4pPr>
            <a:lvl5pPr marL="1543050" indent="0">
              <a:buFont typeface="Arial" panose="020B0604020202020204" pitchFamily="34" charset="0"/>
              <a:buNone/>
              <a:defRPr lang="en-US">
                <a:solidFill>
                  <a:schemeClr val="lt1"/>
                </a:solidFill>
              </a:defRPr>
            </a:lvl5pPr>
          </a:lstStyle>
          <a:p>
            <a:pPr marL="0" lvl="0" algn="ctr"/>
            <a:r>
              <a:rPr lang="en-US"/>
              <a:t>Click to edit Master text styles</a:t>
            </a:r>
          </a:p>
        </p:txBody>
      </p:sp>
      <p:sp>
        <p:nvSpPr>
          <p:cNvPr id="30" name="Text Placeholder 2">
            <a:extLst>
              <a:ext uri="{FF2B5EF4-FFF2-40B4-BE49-F238E27FC236}">
                <a16:creationId xmlns:a16="http://schemas.microsoft.com/office/drawing/2014/main" id="{538654B1-19EA-4F60-ACA2-9DD57F90BF37}"/>
              </a:ext>
            </a:extLst>
          </p:cNvPr>
          <p:cNvSpPr>
            <a:spLocks noGrp="1"/>
          </p:cNvSpPr>
          <p:nvPr>
            <p:ph type="body" idx="16"/>
          </p:nvPr>
        </p:nvSpPr>
        <p:spPr>
          <a:xfrm>
            <a:off x="8671912" y="1861904"/>
            <a:ext cx="2966786" cy="387046"/>
          </a:xfrm>
        </p:spPr>
        <p:txBody>
          <a:bodyPr anchor="t" anchorCtr="0">
            <a:normAutofit/>
          </a:bodyPr>
          <a:lstStyle>
            <a:lvl1pPr marL="0" indent="0" algn="ctr">
              <a:buNone/>
              <a:defRPr sz="1800" b="0">
                <a:solidFill>
                  <a:schemeClr val="accent1">
                    <a:lumMod val="50000"/>
                  </a:schemeClr>
                </a:solidFill>
                <a:latin typeface="+mn-lt"/>
              </a:defRPr>
            </a:lvl1pPr>
            <a:lvl2pPr marL="457200" indent="0">
              <a:buNone/>
              <a:defRPr sz="2000" b="0">
                <a:solidFill>
                  <a:schemeClr val="accent1">
                    <a:lumMod val="50000"/>
                  </a:schemeClr>
                </a:solidFill>
              </a:defRPr>
            </a:lvl2pPr>
            <a:lvl3pPr marL="914400" indent="0">
              <a:buNone/>
              <a:defRPr sz="2000" b="0">
                <a:solidFill>
                  <a:schemeClr val="accent1">
                    <a:lumMod val="50000"/>
                  </a:schemeClr>
                </a:solidFill>
              </a:defRPr>
            </a:lvl3pPr>
            <a:lvl4pPr marL="1371600" indent="0">
              <a:buNone/>
              <a:defRPr sz="2000" b="0">
                <a:solidFill>
                  <a:schemeClr val="accent1">
                    <a:lumMod val="50000"/>
                  </a:schemeClr>
                </a:solidFill>
              </a:defRPr>
            </a:lvl4pPr>
            <a:lvl5pPr marL="1828800" indent="0">
              <a:buNone/>
              <a:defRPr sz="2000" b="0">
                <a:solidFill>
                  <a:schemeClr val="accent1">
                    <a:lumMod val="50000"/>
                  </a:schemeClr>
                </a:solidFill>
              </a:defRPr>
            </a:lvl5pPr>
            <a:lvl6pPr marL="2286000" indent="0">
              <a:buNone/>
              <a:defRPr sz="2000" b="0">
                <a:solidFill>
                  <a:schemeClr val="accent1">
                    <a:lumMod val="50000"/>
                  </a:schemeClr>
                </a:solidFill>
              </a:defRPr>
            </a:lvl6pPr>
            <a:lvl7pPr marL="2743200" indent="0">
              <a:buNone/>
              <a:defRPr sz="2000" b="0">
                <a:solidFill>
                  <a:schemeClr val="accent1">
                    <a:lumMod val="50000"/>
                  </a:schemeClr>
                </a:solidFill>
              </a:defRPr>
            </a:lvl7pPr>
            <a:lvl8pPr marL="3200400" indent="0">
              <a:buNone/>
              <a:defRPr sz="2000" b="0">
                <a:solidFill>
                  <a:schemeClr val="accent1">
                    <a:lumMod val="50000"/>
                  </a:schemeClr>
                </a:solidFill>
              </a:defRPr>
            </a:lvl8pPr>
            <a:lvl9pPr marL="3657600" indent="0">
              <a:buNone/>
              <a:defRPr sz="2000" b="0">
                <a:solidFill>
                  <a:schemeClr val="accent1">
                    <a:lumMod val="50000"/>
                  </a:schemeClr>
                </a:solidFill>
              </a:defRPr>
            </a:lvl9pPr>
          </a:lstStyle>
          <a:p>
            <a:pPr lvl="0"/>
            <a:r>
              <a:rPr lang="en-US"/>
              <a:t>Click to edit Master text styles</a:t>
            </a:r>
          </a:p>
        </p:txBody>
      </p:sp>
      <p:sp>
        <p:nvSpPr>
          <p:cNvPr id="31" name="Text Placeholder 2">
            <a:extLst>
              <a:ext uri="{FF2B5EF4-FFF2-40B4-BE49-F238E27FC236}">
                <a16:creationId xmlns:a16="http://schemas.microsoft.com/office/drawing/2014/main" id="{BA85ADEF-ED1A-465F-B201-3B63AB3D8EAA}"/>
              </a:ext>
            </a:extLst>
          </p:cNvPr>
          <p:cNvSpPr>
            <a:spLocks noGrp="1"/>
          </p:cNvSpPr>
          <p:nvPr>
            <p:ph type="body" idx="17"/>
          </p:nvPr>
        </p:nvSpPr>
        <p:spPr>
          <a:xfrm>
            <a:off x="9208655" y="2267277"/>
            <a:ext cx="2436870" cy="546735"/>
          </a:xfrm>
        </p:spPr>
        <p:txBody>
          <a:bodyPr anchor="t" anchorCtr="0">
            <a:normAutofit/>
          </a:bodyPr>
          <a:lstStyle>
            <a:lvl1pPr marL="0" indent="0" algn="l">
              <a:buNone/>
              <a:defRPr sz="1400" b="0">
                <a:solidFill>
                  <a:schemeClr val="accent1">
                    <a:lumMod val="50000"/>
                  </a:schemeClr>
                </a:solidFill>
                <a:latin typeface="+mn-lt"/>
              </a:defRPr>
            </a:lvl1pPr>
            <a:lvl2pPr marL="457200" indent="0">
              <a:buNone/>
              <a:defRPr sz="1400" b="0">
                <a:solidFill>
                  <a:schemeClr val="accent1">
                    <a:lumMod val="50000"/>
                  </a:schemeClr>
                </a:solidFill>
              </a:defRPr>
            </a:lvl2pPr>
            <a:lvl3pPr marL="914400" indent="0">
              <a:buNone/>
              <a:defRPr sz="1400" b="0">
                <a:solidFill>
                  <a:schemeClr val="accent1">
                    <a:lumMod val="50000"/>
                  </a:schemeClr>
                </a:solidFill>
              </a:defRPr>
            </a:lvl3pPr>
            <a:lvl4pPr marL="1371600" indent="0">
              <a:buNone/>
              <a:defRPr sz="1400" b="0">
                <a:solidFill>
                  <a:schemeClr val="accent1">
                    <a:lumMod val="50000"/>
                  </a:schemeClr>
                </a:solidFill>
              </a:defRPr>
            </a:lvl4pPr>
            <a:lvl5pPr marL="1828800" indent="0">
              <a:buNone/>
              <a:defRPr sz="1400" b="0">
                <a:solidFill>
                  <a:schemeClr val="accent1">
                    <a:lumMod val="50000"/>
                  </a:schemeClr>
                </a:solidFill>
              </a:defRPr>
            </a:lvl5pPr>
            <a:lvl6pPr marL="2286000" indent="0">
              <a:buNone/>
              <a:defRPr sz="1400" b="0">
                <a:solidFill>
                  <a:schemeClr val="accent1">
                    <a:lumMod val="50000"/>
                  </a:schemeClr>
                </a:solidFill>
              </a:defRPr>
            </a:lvl6pPr>
            <a:lvl7pPr marL="2743200" indent="0">
              <a:buNone/>
              <a:defRPr sz="1400" b="0">
                <a:solidFill>
                  <a:schemeClr val="accent1">
                    <a:lumMod val="50000"/>
                  </a:schemeClr>
                </a:solidFill>
              </a:defRPr>
            </a:lvl7pPr>
            <a:lvl8pPr marL="3200400" indent="0">
              <a:buNone/>
              <a:defRPr sz="1400" b="0">
                <a:solidFill>
                  <a:schemeClr val="accent1">
                    <a:lumMod val="50000"/>
                  </a:schemeClr>
                </a:solidFill>
              </a:defRPr>
            </a:lvl8pPr>
            <a:lvl9pPr marL="3657600" indent="0">
              <a:buNone/>
              <a:defRPr sz="1600" b="0">
                <a:solidFill>
                  <a:schemeClr val="accent1">
                    <a:lumMod val="50000"/>
                  </a:schemeClr>
                </a:solidFill>
              </a:defRPr>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
        <p:nvSpPr>
          <p:cNvPr id="24" name="Content Placeholder 23">
            <a:extLst>
              <a:ext uri="{FF2B5EF4-FFF2-40B4-BE49-F238E27FC236}">
                <a16:creationId xmlns:a16="http://schemas.microsoft.com/office/drawing/2014/main" id="{07F94012-2198-4B62-B317-646C5DE6E70A}"/>
              </a:ext>
            </a:extLst>
          </p:cNvPr>
          <p:cNvSpPr>
            <a:spLocks noGrp="1"/>
          </p:cNvSpPr>
          <p:nvPr>
            <p:ph sz="quarter" idx="13"/>
          </p:nvPr>
        </p:nvSpPr>
        <p:spPr>
          <a:xfrm>
            <a:off x="1998606" y="2393099"/>
            <a:ext cx="3200400" cy="3874137"/>
          </a:xfrm>
        </p:spPr>
        <p:txBody>
          <a:bodyPr>
            <a:normAutofit/>
          </a:bodyPr>
          <a:lstStyle>
            <a:lvl1pPr marL="0" indent="0">
              <a:lnSpc>
                <a:spcPct val="150000"/>
              </a:lnSpc>
              <a:spcAft>
                <a:spcPts val="800"/>
              </a:spcAft>
              <a:buNone/>
              <a:defRPr sz="1200"/>
            </a:lvl1pPr>
            <a:lvl2pPr marL="457200" indent="0">
              <a:lnSpc>
                <a:spcPct val="150000"/>
              </a:lnSpc>
              <a:spcAft>
                <a:spcPts val="800"/>
              </a:spcAft>
              <a:buNone/>
              <a:defRPr sz="1200"/>
            </a:lvl2pPr>
            <a:lvl3pPr marL="914400" indent="0">
              <a:lnSpc>
                <a:spcPct val="150000"/>
              </a:lnSpc>
              <a:spcAft>
                <a:spcPts val="800"/>
              </a:spcAft>
              <a:buNone/>
              <a:defRPr sz="1200"/>
            </a:lvl3pPr>
            <a:lvl4pPr marL="1371600" indent="0">
              <a:lnSpc>
                <a:spcPct val="150000"/>
              </a:lnSpc>
              <a:spcAft>
                <a:spcPts val="800"/>
              </a:spcAft>
              <a:buNone/>
              <a:defRPr sz="1200"/>
            </a:lvl4pPr>
            <a:lvl5pPr marL="1828800" indent="0">
              <a:lnSpc>
                <a:spcPct val="150000"/>
              </a:lnSpc>
              <a:spcAft>
                <a:spcPts val="800"/>
              </a:spcAft>
              <a:buNone/>
              <a:defRPr sz="1200"/>
            </a:lvl5pPr>
            <a:lvl6pPr marL="2286000" indent="0">
              <a:lnSpc>
                <a:spcPct val="150000"/>
              </a:lnSpc>
              <a:spcAft>
                <a:spcPts val="800"/>
              </a:spcAft>
              <a:buNone/>
              <a:defRPr sz="1200"/>
            </a:lvl6pPr>
            <a:lvl7pPr marL="2743200" indent="0">
              <a:lnSpc>
                <a:spcPct val="150000"/>
              </a:lnSpc>
              <a:spcAft>
                <a:spcPts val="800"/>
              </a:spcAft>
              <a:buNone/>
              <a:defRPr sz="1200"/>
            </a:lvl7pPr>
            <a:lvl8pPr marL="3200400" indent="0">
              <a:lnSpc>
                <a:spcPct val="150000"/>
              </a:lnSpc>
              <a:spcAft>
                <a:spcPts val="800"/>
              </a:spcAft>
              <a:buNone/>
              <a:defRPr sz="1200"/>
            </a:lvl8pPr>
            <a:lvl9pPr marL="3657600" indent="0">
              <a:lnSpc>
                <a:spcPct val="150000"/>
              </a:lnSpc>
              <a:spcAft>
                <a:spcPts val="800"/>
              </a:spcAft>
              <a:buNone/>
              <a:defRPr sz="1200"/>
            </a:lvl9pPr>
          </a:lstStyle>
          <a:p>
            <a:pPr lvl="0"/>
            <a:r>
              <a:rPr lang="en-US"/>
              <a:t>Click to edit Master text styles</a:t>
            </a:r>
          </a:p>
        </p:txBody>
      </p:sp>
      <p:sp>
        <p:nvSpPr>
          <p:cNvPr id="25" name="Text Placeholder 2">
            <a:extLst>
              <a:ext uri="{FF2B5EF4-FFF2-40B4-BE49-F238E27FC236}">
                <a16:creationId xmlns:a16="http://schemas.microsoft.com/office/drawing/2014/main" id="{4E19F89D-5405-4DA0-BC75-20CD3D57F236}"/>
              </a:ext>
            </a:extLst>
          </p:cNvPr>
          <p:cNvSpPr>
            <a:spLocks noGrp="1"/>
          </p:cNvSpPr>
          <p:nvPr>
            <p:ph type="body" idx="1"/>
          </p:nvPr>
        </p:nvSpPr>
        <p:spPr>
          <a:xfrm>
            <a:off x="1998606" y="1861903"/>
            <a:ext cx="3200400" cy="525247"/>
          </a:xfrm>
        </p:spPr>
        <p:txBody>
          <a:bodyPr anchor="t" anchorCtr="0">
            <a:normAutofit/>
          </a:bodyPr>
          <a:lstStyle>
            <a:lvl1pPr marL="0" indent="0">
              <a:buNone/>
              <a:defRPr sz="1600" b="0">
                <a:latin typeface="+mn-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
        <p:nvSpPr>
          <p:cNvPr id="29" name="Text Placeholder 2">
            <a:extLst>
              <a:ext uri="{FF2B5EF4-FFF2-40B4-BE49-F238E27FC236}">
                <a16:creationId xmlns:a16="http://schemas.microsoft.com/office/drawing/2014/main" id="{1D06D171-E580-4E1C-920D-E77A9A149659}"/>
              </a:ext>
            </a:extLst>
          </p:cNvPr>
          <p:cNvSpPr>
            <a:spLocks noGrp="1"/>
          </p:cNvSpPr>
          <p:nvPr>
            <p:ph type="body" idx="15"/>
          </p:nvPr>
        </p:nvSpPr>
        <p:spPr>
          <a:xfrm>
            <a:off x="5312110" y="1861903"/>
            <a:ext cx="3200400" cy="525247"/>
          </a:xfrm>
        </p:spPr>
        <p:txBody>
          <a:bodyPr anchor="t" anchorCtr="0">
            <a:normAutofit/>
          </a:bodyPr>
          <a:lstStyle>
            <a:lvl1pPr marL="0" indent="0">
              <a:buNone/>
              <a:defRPr sz="1600" b="0">
                <a:latin typeface="+mn-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
        <p:nvSpPr>
          <p:cNvPr id="32" name="Text Placeholder 2">
            <a:extLst>
              <a:ext uri="{FF2B5EF4-FFF2-40B4-BE49-F238E27FC236}">
                <a16:creationId xmlns:a16="http://schemas.microsoft.com/office/drawing/2014/main" id="{EFA77E95-4728-4066-8CE7-AB334A6C0E00}"/>
              </a:ext>
            </a:extLst>
          </p:cNvPr>
          <p:cNvSpPr>
            <a:spLocks noGrp="1"/>
          </p:cNvSpPr>
          <p:nvPr>
            <p:ph type="body" idx="18"/>
          </p:nvPr>
        </p:nvSpPr>
        <p:spPr>
          <a:xfrm>
            <a:off x="9208654" y="2789458"/>
            <a:ext cx="2436871" cy="546735"/>
          </a:xfrm>
        </p:spPr>
        <p:txBody>
          <a:bodyPr anchor="t" anchorCtr="0">
            <a:normAutofit/>
          </a:bodyPr>
          <a:lstStyle>
            <a:lvl1pPr marL="0" indent="0" algn="l">
              <a:buNone/>
              <a:defRPr sz="1400" b="0">
                <a:solidFill>
                  <a:schemeClr val="accent1">
                    <a:lumMod val="50000"/>
                  </a:schemeClr>
                </a:solidFill>
                <a:latin typeface="+mn-lt"/>
              </a:defRPr>
            </a:lvl1pPr>
            <a:lvl2pPr marL="457200" indent="0">
              <a:buNone/>
              <a:defRPr sz="1400" b="0">
                <a:solidFill>
                  <a:schemeClr val="accent1">
                    <a:lumMod val="50000"/>
                  </a:schemeClr>
                </a:solidFill>
              </a:defRPr>
            </a:lvl2pPr>
            <a:lvl3pPr marL="914400" indent="0">
              <a:buNone/>
              <a:defRPr sz="1400" b="0">
                <a:solidFill>
                  <a:schemeClr val="accent1">
                    <a:lumMod val="50000"/>
                  </a:schemeClr>
                </a:solidFill>
              </a:defRPr>
            </a:lvl3pPr>
            <a:lvl4pPr marL="1371600" indent="0">
              <a:buNone/>
              <a:defRPr sz="1400" b="0">
                <a:solidFill>
                  <a:schemeClr val="accent1">
                    <a:lumMod val="50000"/>
                  </a:schemeClr>
                </a:solidFill>
              </a:defRPr>
            </a:lvl4pPr>
            <a:lvl5pPr marL="1828800" indent="0">
              <a:buNone/>
              <a:defRPr sz="1400" b="0">
                <a:solidFill>
                  <a:schemeClr val="accent1">
                    <a:lumMod val="50000"/>
                  </a:schemeClr>
                </a:solidFill>
              </a:defRPr>
            </a:lvl5pPr>
            <a:lvl6pPr marL="2286000" indent="0">
              <a:buNone/>
              <a:defRPr sz="1400" b="0">
                <a:solidFill>
                  <a:schemeClr val="accent1">
                    <a:lumMod val="50000"/>
                  </a:schemeClr>
                </a:solidFill>
              </a:defRPr>
            </a:lvl6pPr>
            <a:lvl7pPr marL="2743200" indent="0">
              <a:buNone/>
              <a:defRPr sz="1400" b="0">
                <a:solidFill>
                  <a:schemeClr val="accent1">
                    <a:lumMod val="50000"/>
                  </a:schemeClr>
                </a:solidFill>
              </a:defRPr>
            </a:lvl7pPr>
            <a:lvl8pPr marL="3200400" indent="0">
              <a:buNone/>
              <a:defRPr sz="1400" b="0">
                <a:solidFill>
                  <a:schemeClr val="accent1">
                    <a:lumMod val="50000"/>
                  </a:schemeClr>
                </a:solidFill>
              </a:defRPr>
            </a:lvl8pPr>
            <a:lvl9pPr marL="3657600" indent="0">
              <a:buNone/>
              <a:defRPr sz="1600" b="0">
                <a:solidFill>
                  <a:schemeClr val="accent1">
                    <a:lumMod val="50000"/>
                  </a:schemeClr>
                </a:solidFill>
              </a:defRPr>
            </a:lvl9pPr>
          </a:lstStyle>
          <a:p>
            <a:pPr lvl="0"/>
            <a:r>
              <a:rPr lang="en-US"/>
              <a:t>Click to edit Master text styles</a:t>
            </a:r>
          </a:p>
        </p:txBody>
      </p:sp>
      <p:sp>
        <p:nvSpPr>
          <p:cNvPr id="41" name="Content Placeholder 40">
            <a:extLst>
              <a:ext uri="{FF2B5EF4-FFF2-40B4-BE49-F238E27FC236}">
                <a16:creationId xmlns:a16="http://schemas.microsoft.com/office/drawing/2014/main" id="{369CBA4C-61D1-47CE-A32C-8A042D2305B0}"/>
              </a:ext>
            </a:extLst>
          </p:cNvPr>
          <p:cNvSpPr>
            <a:spLocks noGrp="1"/>
          </p:cNvSpPr>
          <p:nvPr>
            <p:ph sz="quarter" idx="22"/>
          </p:nvPr>
        </p:nvSpPr>
        <p:spPr>
          <a:xfrm>
            <a:off x="8668746" y="4152688"/>
            <a:ext cx="2969952" cy="2114550"/>
          </a:xfrm>
          <a:noFill/>
          <a:ln w="38100">
            <a:noFill/>
          </a:ln>
        </p:spPr>
        <p:txBody>
          <a:bodyPr lIns="182880" tIns="0" rIns="182880" bIns="228600">
            <a:normAutofit/>
          </a:bodyPr>
          <a:lstStyle>
            <a:lvl1pPr marL="0" indent="0">
              <a:lnSpc>
                <a:spcPct val="100000"/>
              </a:lnSpc>
              <a:spcAft>
                <a:spcPts val="400"/>
              </a:spcAft>
              <a:buFont typeface="Arial" panose="020B0604020202020204" pitchFamily="34" charset="0"/>
              <a:buNone/>
              <a:defRPr sz="1200"/>
            </a:lvl1pPr>
            <a:lvl2pPr marL="457200" indent="0">
              <a:lnSpc>
                <a:spcPct val="100000"/>
              </a:lnSpc>
              <a:spcAft>
                <a:spcPts val="400"/>
              </a:spcAft>
              <a:buFont typeface="Arial" panose="020B0604020202020204" pitchFamily="34" charset="0"/>
              <a:buNone/>
              <a:defRPr sz="1200"/>
            </a:lvl2pPr>
            <a:lvl3pPr marL="914400" indent="0">
              <a:lnSpc>
                <a:spcPct val="100000"/>
              </a:lnSpc>
              <a:spcAft>
                <a:spcPts val="400"/>
              </a:spcAft>
              <a:buFont typeface="Arial" panose="020B0604020202020204" pitchFamily="34" charset="0"/>
              <a:buNone/>
              <a:defRPr sz="1200"/>
            </a:lvl3pPr>
            <a:lvl4pPr marL="1371600" indent="0">
              <a:lnSpc>
                <a:spcPct val="100000"/>
              </a:lnSpc>
              <a:spcAft>
                <a:spcPts val="400"/>
              </a:spcAft>
              <a:buFont typeface="Arial" panose="020B0604020202020204" pitchFamily="34" charset="0"/>
              <a:buNone/>
              <a:defRPr sz="1200"/>
            </a:lvl4pPr>
            <a:lvl5pPr marL="1828800" indent="0">
              <a:lnSpc>
                <a:spcPct val="100000"/>
              </a:lnSpc>
              <a:spcAft>
                <a:spcPts val="400"/>
              </a:spcAft>
              <a:buFont typeface="Arial" panose="020B0604020202020204" pitchFamily="34" charset="0"/>
              <a:buNone/>
              <a:defRPr sz="1200"/>
            </a:lvl5pPr>
            <a:lvl6pPr marL="2286000" indent="0">
              <a:lnSpc>
                <a:spcPct val="100000"/>
              </a:lnSpc>
              <a:spcAft>
                <a:spcPts val="400"/>
              </a:spcAft>
              <a:buNone/>
              <a:defRPr sz="1200"/>
            </a:lvl6pPr>
            <a:lvl7pPr marL="2743200" indent="0">
              <a:lnSpc>
                <a:spcPct val="100000"/>
              </a:lnSpc>
              <a:spcAft>
                <a:spcPts val="400"/>
              </a:spcAft>
              <a:buNone/>
              <a:defRPr sz="1200"/>
            </a:lvl7pPr>
            <a:lvl8pPr marL="3200400" indent="0">
              <a:lnSpc>
                <a:spcPct val="100000"/>
              </a:lnSpc>
              <a:spcAft>
                <a:spcPts val="400"/>
              </a:spcAft>
              <a:buNone/>
              <a:defRPr sz="1200"/>
            </a:lvl8pPr>
            <a:lvl9pPr marL="3657600" indent="0">
              <a:lnSpc>
                <a:spcPct val="100000"/>
              </a:lnSpc>
              <a:spcAft>
                <a:spcPts val="400"/>
              </a:spcAft>
              <a:buNone/>
              <a:defRPr sz="1200"/>
            </a:lvl9pPr>
          </a:lstStyle>
          <a:p>
            <a:pPr lvl="0"/>
            <a:r>
              <a:rPr lang="en-US"/>
              <a:t>Click to edit Master text styles</a:t>
            </a:r>
          </a:p>
        </p:txBody>
      </p:sp>
      <p:sp>
        <p:nvSpPr>
          <p:cNvPr id="22" name="Text Placeholder 30">
            <a:extLst>
              <a:ext uri="{FF2B5EF4-FFF2-40B4-BE49-F238E27FC236}">
                <a16:creationId xmlns:a16="http://schemas.microsoft.com/office/drawing/2014/main" id="{EF70F087-FCB3-4B43-8142-FD99C3F7F384}"/>
              </a:ext>
            </a:extLst>
          </p:cNvPr>
          <p:cNvSpPr>
            <a:spLocks noGrp="1"/>
          </p:cNvSpPr>
          <p:nvPr>
            <p:ph type="body" sz="quarter" idx="23"/>
          </p:nvPr>
        </p:nvSpPr>
        <p:spPr>
          <a:xfrm>
            <a:off x="1986455" y="975716"/>
            <a:ext cx="9652243" cy="616679"/>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23" name="Content Placeholder 23">
            <a:extLst>
              <a:ext uri="{FF2B5EF4-FFF2-40B4-BE49-F238E27FC236}">
                <a16:creationId xmlns:a16="http://schemas.microsoft.com/office/drawing/2014/main" id="{457563A2-1BDE-4226-B8A5-C3F4882399E3}"/>
              </a:ext>
            </a:extLst>
          </p:cNvPr>
          <p:cNvSpPr>
            <a:spLocks noGrp="1"/>
          </p:cNvSpPr>
          <p:nvPr>
            <p:ph sz="quarter" idx="24"/>
          </p:nvPr>
        </p:nvSpPr>
        <p:spPr>
          <a:xfrm>
            <a:off x="5318276" y="2393099"/>
            <a:ext cx="3200400" cy="3874138"/>
          </a:xfrm>
        </p:spPr>
        <p:txBody>
          <a:bodyPr>
            <a:normAutofit/>
          </a:bodyPr>
          <a:lstStyle>
            <a:lvl1pPr marL="0" indent="0">
              <a:lnSpc>
                <a:spcPct val="150000"/>
              </a:lnSpc>
              <a:spcAft>
                <a:spcPts val="800"/>
              </a:spcAft>
              <a:buNone/>
              <a:defRPr sz="1200"/>
            </a:lvl1pPr>
            <a:lvl2pPr marL="457200" indent="0">
              <a:lnSpc>
                <a:spcPct val="150000"/>
              </a:lnSpc>
              <a:spcAft>
                <a:spcPts val="800"/>
              </a:spcAft>
              <a:buNone/>
              <a:defRPr sz="1200"/>
            </a:lvl2pPr>
            <a:lvl3pPr marL="914400" indent="0">
              <a:lnSpc>
                <a:spcPct val="150000"/>
              </a:lnSpc>
              <a:spcAft>
                <a:spcPts val="800"/>
              </a:spcAft>
              <a:buNone/>
              <a:defRPr sz="1200"/>
            </a:lvl3pPr>
            <a:lvl4pPr marL="1371600" indent="0">
              <a:lnSpc>
                <a:spcPct val="150000"/>
              </a:lnSpc>
              <a:spcAft>
                <a:spcPts val="800"/>
              </a:spcAft>
              <a:buNone/>
              <a:defRPr sz="1200"/>
            </a:lvl4pPr>
            <a:lvl5pPr marL="1828800" indent="0">
              <a:lnSpc>
                <a:spcPct val="150000"/>
              </a:lnSpc>
              <a:spcAft>
                <a:spcPts val="800"/>
              </a:spcAft>
              <a:buNone/>
              <a:defRPr sz="1200"/>
            </a:lvl5pPr>
            <a:lvl6pPr marL="2286000" indent="0">
              <a:lnSpc>
                <a:spcPct val="150000"/>
              </a:lnSpc>
              <a:spcAft>
                <a:spcPts val="800"/>
              </a:spcAft>
              <a:buNone/>
              <a:defRPr sz="1200"/>
            </a:lvl6pPr>
            <a:lvl7pPr marL="2743200" indent="0">
              <a:lnSpc>
                <a:spcPct val="150000"/>
              </a:lnSpc>
              <a:spcAft>
                <a:spcPts val="800"/>
              </a:spcAft>
              <a:buNone/>
              <a:defRPr sz="1200"/>
            </a:lvl7pPr>
            <a:lvl8pPr marL="3200400" indent="0">
              <a:lnSpc>
                <a:spcPct val="150000"/>
              </a:lnSpc>
              <a:spcAft>
                <a:spcPts val="800"/>
              </a:spcAft>
              <a:buNone/>
              <a:defRPr sz="1200"/>
            </a:lvl8pPr>
            <a:lvl9pPr marL="3657600" indent="0">
              <a:lnSpc>
                <a:spcPct val="150000"/>
              </a:lnSpc>
              <a:spcAft>
                <a:spcPts val="800"/>
              </a:spcAft>
              <a:buNone/>
              <a:defRPr sz="1200"/>
            </a:lvl9pPr>
          </a:lstStyle>
          <a:p>
            <a:pPr lvl="0"/>
            <a:r>
              <a:rPr lang="en-US"/>
              <a:t>Click to edit Master text styles</a:t>
            </a:r>
          </a:p>
        </p:txBody>
      </p:sp>
      <p:sp>
        <p:nvSpPr>
          <p:cNvPr id="26" name="Text Placeholder 2">
            <a:extLst>
              <a:ext uri="{FF2B5EF4-FFF2-40B4-BE49-F238E27FC236}">
                <a16:creationId xmlns:a16="http://schemas.microsoft.com/office/drawing/2014/main" id="{CDFF02EC-200B-484A-B087-EDF3CAF979D6}"/>
              </a:ext>
            </a:extLst>
          </p:cNvPr>
          <p:cNvSpPr>
            <a:spLocks noGrp="1"/>
          </p:cNvSpPr>
          <p:nvPr>
            <p:ph type="body" idx="25"/>
          </p:nvPr>
        </p:nvSpPr>
        <p:spPr>
          <a:xfrm>
            <a:off x="8671912" y="3543353"/>
            <a:ext cx="2964850" cy="604312"/>
          </a:xfrm>
        </p:spPr>
        <p:txBody>
          <a:bodyPr anchor="ctr" anchorCtr="0">
            <a:normAutofit/>
          </a:bodyPr>
          <a:lstStyle>
            <a:lvl1pPr marL="0" indent="0" algn="ctr">
              <a:buNone/>
              <a:defRPr sz="1400" b="0">
                <a:latin typeface="+mn-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Tree>
    <p:extLst>
      <p:ext uri="{BB962C8B-B14F-4D97-AF65-F5344CB8AC3E}">
        <p14:creationId xmlns:p14="http://schemas.microsoft.com/office/powerpoint/2010/main" val="2134354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cxnSp>
        <p:nvCxnSpPr>
          <p:cNvPr id="7" name="Straight Connector 6" descr="Decorative">
            <a:extLst>
              <a:ext uri="{FF2B5EF4-FFF2-40B4-BE49-F238E27FC236}">
                <a16:creationId xmlns:a16="http://schemas.microsoft.com/office/drawing/2014/main" id="{AF229DB8-6697-4CEB-9186-8A9B35755245}"/>
              </a:ext>
            </a:extLst>
          </p:cNvPr>
          <p:cNvCxnSpPr>
            <a:cxnSpLocks/>
          </p:cNvCxnSpPr>
          <p:nvPr userDrawn="1"/>
        </p:nvCxnSpPr>
        <p:spPr>
          <a:xfrm>
            <a:off x="2417299" y="0"/>
            <a:ext cx="0" cy="6858000"/>
          </a:xfrm>
          <a:prstGeom prst="line">
            <a:avLst/>
          </a:prstGeom>
          <a:ln w="57150">
            <a:solidFill>
              <a:srgbClr val="DE5F00"/>
            </a:solidFill>
          </a:ln>
          <a:effectLst>
            <a:outerShdw blurRad="38100" dist="38100" dir="2700000" algn="tl" rotWithShape="0">
              <a:prstClr val="black">
                <a:alpha val="60000"/>
              </a:prstClr>
            </a:outerShdw>
          </a:effectLst>
        </p:spPr>
        <p:style>
          <a:lnRef idx="1">
            <a:schemeClr val="accent1"/>
          </a:lnRef>
          <a:fillRef idx="0">
            <a:schemeClr val="accent1"/>
          </a:fillRef>
          <a:effectRef idx="0">
            <a:schemeClr val="accent1"/>
          </a:effectRef>
          <a:fontRef idx="minor">
            <a:schemeClr val="tx1"/>
          </a:fontRef>
        </p:style>
      </p:cxnSp>
      <p:sp>
        <p:nvSpPr>
          <p:cNvPr id="8" name="Oval 7" descr="Decorative">
            <a:extLst>
              <a:ext uri="{FF2B5EF4-FFF2-40B4-BE49-F238E27FC236}">
                <a16:creationId xmlns:a16="http://schemas.microsoft.com/office/drawing/2014/main" id="{CE7E1946-B107-4E56-A525-2CFB2EDA7CA9}"/>
              </a:ext>
            </a:extLst>
          </p:cNvPr>
          <p:cNvSpPr/>
          <p:nvPr userDrawn="1"/>
        </p:nvSpPr>
        <p:spPr>
          <a:xfrm>
            <a:off x="532266" y="525775"/>
            <a:ext cx="2761955" cy="2761955"/>
          </a:xfrm>
          <a:prstGeom prst="ellipse">
            <a:avLst/>
          </a:prstGeom>
          <a:solidFill>
            <a:schemeClr val="accent5"/>
          </a:solidFill>
          <a:ln>
            <a:noFill/>
          </a:ln>
          <a:effectLst>
            <a:outerShdw blurRad="38100" dist="38100" dir="12000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descr="Decorative">
            <a:extLst>
              <a:ext uri="{FF2B5EF4-FFF2-40B4-BE49-F238E27FC236}">
                <a16:creationId xmlns:a16="http://schemas.microsoft.com/office/drawing/2014/main" id="{9B0B5CFF-5411-4478-8E4D-C4CFA4C18100}"/>
              </a:ext>
            </a:extLst>
          </p:cNvPr>
          <p:cNvSpPr/>
          <p:nvPr userDrawn="1"/>
        </p:nvSpPr>
        <p:spPr>
          <a:xfrm>
            <a:off x="6852862" y="4829173"/>
            <a:ext cx="5339137" cy="1376417"/>
          </a:xfrm>
          <a:prstGeom prst="rect">
            <a:avLst/>
          </a:prstGeom>
          <a:solidFill>
            <a:schemeClr val="accent2">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369926" y="1709738"/>
            <a:ext cx="8576903" cy="2852737"/>
          </a:xfrm>
        </p:spPr>
        <p:txBody>
          <a:bodyPr anchor="b"/>
          <a:lstStyle>
            <a:lvl1pPr algn="r">
              <a:defRPr sz="6000"/>
            </a:lvl1pPr>
          </a:lstStyle>
          <a:p>
            <a:r>
              <a:rPr lang="en-US"/>
              <a:t>Click to edit Master title style</a:t>
            </a:r>
          </a:p>
        </p:txBody>
      </p:sp>
      <p:sp>
        <p:nvSpPr>
          <p:cNvPr id="3" name="Text Placeholder 2"/>
          <p:cNvSpPr>
            <a:spLocks noGrp="1"/>
          </p:cNvSpPr>
          <p:nvPr>
            <p:ph type="body" idx="1"/>
          </p:nvPr>
        </p:nvSpPr>
        <p:spPr>
          <a:xfrm>
            <a:off x="6852863" y="4829173"/>
            <a:ext cx="5093966" cy="1376417"/>
          </a:xfrm>
        </p:spPr>
        <p:txBody>
          <a:bodyPr/>
          <a:lstStyle>
            <a:lvl1pPr marL="0" indent="0" algn="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594827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About You">
    <p:spTree>
      <p:nvGrpSpPr>
        <p:cNvPr id="1" name=""/>
        <p:cNvGrpSpPr/>
        <p:nvPr/>
      </p:nvGrpSpPr>
      <p:grpSpPr>
        <a:xfrm>
          <a:off x="0" y="0"/>
          <a:ext cx="0" cy="0"/>
          <a:chOff x="0" y="0"/>
          <a:chExt cx="0" cy="0"/>
        </a:xfrm>
      </p:grpSpPr>
      <p:sp>
        <p:nvSpPr>
          <p:cNvPr id="40" name="Text Placeholder 37">
            <a:extLst>
              <a:ext uri="{FF2B5EF4-FFF2-40B4-BE49-F238E27FC236}">
                <a16:creationId xmlns:a16="http://schemas.microsoft.com/office/drawing/2014/main" id="{40F5FE5A-E1EE-44F4-878E-DA39FD14F919}"/>
              </a:ext>
            </a:extLst>
          </p:cNvPr>
          <p:cNvSpPr>
            <a:spLocks noGrp="1"/>
          </p:cNvSpPr>
          <p:nvPr>
            <p:ph type="body" sz="quarter" idx="19"/>
          </p:nvPr>
        </p:nvSpPr>
        <p:spPr>
          <a:xfrm>
            <a:off x="2125632" y="3974928"/>
            <a:ext cx="301752" cy="301752"/>
          </a:xfrm>
          <a:prstGeom prst="ellipse">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anchor="ctr" anchorCtr="0">
            <a:normAutofit/>
          </a:bodyPr>
          <a:lstStyle>
            <a:lvl1pPr marL="0" indent="0" algn="ctr">
              <a:lnSpc>
                <a:spcPct val="100000"/>
              </a:lnSpc>
              <a:spcBef>
                <a:spcPts val="0"/>
              </a:spcBef>
              <a:buFont typeface="Arial" panose="020B0604020202020204" pitchFamily="34" charset="0"/>
              <a:buNone/>
              <a:defRPr sz="1400">
                <a:solidFill>
                  <a:schemeClr val="bg1"/>
                </a:solidFill>
              </a:defRPr>
            </a:lvl1pPr>
            <a:lvl2pPr marL="457200" indent="0" algn="ctr">
              <a:buFont typeface="Arial" panose="020B0604020202020204" pitchFamily="34" charset="0"/>
              <a:buNone/>
              <a:defRPr sz="1400">
                <a:solidFill>
                  <a:schemeClr val="bg1"/>
                </a:solidFill>
              </a:defRPr>
            </a:lvl2pPr>
            <a:lvl3pPr marL="914400" indent="0" algn="ctr">
              <a:buFont typeface="Arial" panose="020B0604020202020204" pitchFamily="34" charset="0"/>
              <a:buNone/>
              <a:defRPr sz="1400">
                <a:solidFill>
                  <a:schemeClr val="bg1"/>
                </a:solidFill>
              </a:defRPr>
            </a:lvl3pPr>
            <a:lvl4pPr marL="1371600" indent="0" algn="ctr">
              <a:buFont typeface="Arial" panose="020B0604020202020204" pitchFamily="34" charset="0"/>
              <a:buNone/>
              <a:defRPr sz="1400">
                <a:solidFill>
                  <a:schemeClr val="bg1"/>
                </a:solidFill>
              </a:defRPr>
            </a:lvl4pPr>
            <a:lvl5pPr marL="1828800" indent="0" algn="ctr">
              <a:buFont typeface="Arial" panose="020B0604020202020204" pitchFamily="34" charset="0"/>
              <a:buNone/>
              <a:defRPr sz="1400">
                <a:solidFill>
                  <a:schemeClr val="bg1"/>
                </a:solidFill>
              </a:defRPr>
            </a:lvl5pPr>
            <a:lvl6pPr marL="2286000" indent="0" algn="ctr">
              <a:buFont typeface="Arial" panose="020B0604020202020204" pitchFamily="34" charset="0"/>
              <a:buNone/>
              <a:defRPr sz="1400">
                <a:solidFill>
                  <a:schemeClr val="bg1"/>
                </a:solidFill>
              </a:defRPr>
            </a:lvl6pPr>
            <a:lvl7pPr marL="2743200" indent="0" algn="ctr">
              <a:buFont typeface="Arial" panose="020B0604020202020204" pitchFamily="34" charset="0"/>
              <a:buNone/>
              <a:defRPr sz="1400">
                <a:solidFill>
                  <a:schemeClr val="bg1"/>
                </a:solidFill>
              </a:defRPr>
            </a:lvl7pPr>
            <a:lvl8pPr marL="3200400" indent="0" algn="ctr">
              <a:buFont typeface="Arial" panose="020B0604020202020204" pitchFamily="34" charset="0"/>
              <a:buNone/>
              <a:defRPr sz="1400">
                <a:solidFill>
                  <a:schemeClr val="bg1"/>
                </a:solidFill>
              </a:defRPr>
            </a:lvl8pPr>
            <a:lvl9pPr marL="3657600" indent="0" algn="ctr">
              <a:buFont typeface="Arial" panose="020B0604020202020204" pitchFamily="34" charset="0"/>
              <a:buNone/>
              <a:defRPr sz="1400">
                <a:solidFill>
                  <a:schemeClr val="bg1"/>
                </a:solidFill>
              </a:defRPr>
            </a:lvl9pPr>
          </a:lstStyle>
          <a:p>
            <a:pPr lvl="0"/>
            <a:r>
              <a:rPr lang="en-US"/>
              <a:t>Click to edit Master text styles</a:t>
            </a:r>
          </a:p>
        </p:txBody>
      </p:sp>
      <p:sp>
        <p:nvSpPr>
          <p:cNvPr id="38" name="Text Placeholder 37">
            <a:extLst>
              <a:ext uri="{FF2B5EF4-FFF2-40B4-BE49-F238E27FC236}">
                <a16:creationId xmlns:a16="http://schemas.microsoft.com/office/drawing/2014/main" id="{A3D970D3-D564-45D3-A628-EC791EEC4A18}"/>
              </a:ext>
            </a:extLst>
          </p:cNvPr>
          <p:cNvSpPr>
            <a:spLocks noGrp="1"/>
          </p:cNvSpPr>
          <p:nvPr>
            <p:ph type="body" sz="quarter" idx="17"/>
          </p:nvPr>
        </p:nvSpPr>
        <p:spPr>
          <a:xfrm>
            <a:off x="2125632" y="1497785"/>
            <a:ext cx="301752" cy="301752"/>
          </a:xfrm>
          <a:prstGeom prst="ellipse">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anchor="ctr" anchorCtr="0">
            <a:normAutofit/>
          </a:bodyPr>
          <a:lstStyle>
            <a:lvl1pPr marL="0" indent="0" algn="ctr">
              <a:lnSpc>
                <a:spcPct val="100000"/>
              </a:lnSpc>
              <a:spcBef>
                <a:spcPts val="0"/>
              </a:spcBef>
              <a:buFont typeface="Arial" panose="020B0604020202020204" pitchFamily="34" charset="0"/>
              <a:buNone/>
              <a:defRPr sz="1400">
                <a:solidFill>
                  <a:schemeClr val="bg1"/>
                </a:solidFill>
              </a:defRPr>
            </a:lvl1pPr>
            <a:lvl2pPr marL="457200" indent="0" algn="ctr">
              <a:buFont typeface="Arial" panose="020B0604020202020204" pitchFamily="34" charset="0"/>
              <a:buNone/>
              <a:defRPr sz="1400">
                <a:solidFill>
                  <a:schemeClr val="bg1"/>
                </a:solidFill>
              </a:defRPr>
            </a:lvl2pPr>
            <a:lvl3pPr marL="914400" indent="0" algn="ctr">
              <a:buFont typeface="Arial" panose="020B0604020202020204" pitchFamily="34" charset="0"/>
              <a:buNone/>
              <a:defRPr sz="1400">
                <a:solidFill>
                  <a:schemeClr val="bg1"/>
                </a:solidFill>
              </a:defRPr>
            </a:lvl3pPr>
            <a:lvl4pPr marL="1371600" indent="0" algn="ctr">
              <a:buFont typeface="Arial" panose="020B0604020202020204" pitchFamily="34" charset="0"/>
              <a:buNone/>
              <a:defRPr sz="1400">
                <a:solidFill>
                  <a:schemeClr val="bg1"/>
                </a:solidFill>
              </a:defRPr>
            </a:lvl4pPr>
            <a:lvl5pPr marL="1828800" indent="0" algn="ctr">
              <a:buFont typeface="Arial" panose="020B0604020202020204" pitchFamily="34" charset="0"/>
              <a:buNone/>
              <a:defRPr sz="1400">
                <a:solidFill>
                  <a:schemeClr val="bg1"/>
                </a:solidFill>
              </a:defRPr>
            </a:lvl5pPr>
            <a:lvl6pPr marL="2286000" indent="0" algn="ctr">
              <a:buFont typeface="Arial" panose="020B0604020202020204" pitchFamily="34" charset="0"/>
              <a:buNone/>
              <a:defRPr sz="1400">
                <a:solidFill>
                  <a:schemeClr val="bg1"/>
                </a:solidFill>
              </a:defRPr>
            </a:lvl6pPr>
            <a:lvl7pPr marL="2743200" indent="0" algn="ctr">
              <a:buFont typeface="Arial" panose="020B0604020202020204" pitchFamily="34" charset="0"/>
              <a:buNone/>
              <a:defRPr sz="1400">
                <a:solidFill>
                  <a:schemeClr val="bg1"/>
                </a:solidFill>
              </a:defRPr>
            </a:lvl7pPr>
            <a:lvl8pPr marL="3200400" indent="0" algn="ctr">
              <a:buFont typeface="Arial" panose="020B0604020202020204" pitchFamily="34" charset="0"/>
              <a:buNone/>
              <a:defRPr sz="1400">
                <a:solidFill>
                  <a:schemeClr val="bg1"/>
                </a:solidFill>
              </a:defRPr>
            </a:lvl8pPr>
            <a:lvl9pPr marL="3657600" indent="0" algn="ctr">
              <a:buFont typeface="Arial" panose="020B0604020202020204" pitchFamily="34" charset="0"/>
              <a:buNone/>
              <a:defRPr sz="1400">
                <a:solidFill>
                  <a:schemeClr val="bg1"/>
                </a:solidFill>
              </a:defRPr>
            </a:lvl9pPr>
          </a:lstStyle>
          <a:p>
            <a:pPr lvl="0"/>
            <a:r>
              <a:rPr lang="en-US"/>
              <a:t>Click to edit Master text styles</a:t>
            </a:r>
          </a:p>
        </p:txBody>
      </p:sp>
      <p:sp>
        <p:nvSpPr>
          <p:cNvPr id="31" name="Text Placeholder 30">
            <a:extLst>
              <a:ext uri="{FF2B5EF4-FFF2-40B4-BE49-F238E27FC236}">
                <a16:creationId xmlns:a16="http://schemas.microsoft.com/office/drawing/2014/main" id="{D72932B9-CD2A-42FE-A397-D2D3D38D8182}"/>
              </a:ext>
            </a:extLst>
          </p:cNvPr>
          <p:cNvSpPr>
            <a:spLocks noGrp="1"/>
          </p:cNvSpPr>
          <p:nvPr>
            <p:ph type="body" sz="quarter" idx="13"/>
          </p:nvPr>
        </p:nvSpPr>
        <p:spPr>
          <a:xfrm>
            <a:off x="2524541" y="1497208"/>
            <a:ext cx="9114158"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2" name="Title 1">
            <a:extLst>
              <a:ext uri="{FF2B5EF4-FFF2-40B4-BE49-F238E27FC236}">
                <a16:creationId xmlns:a16="http://schemas.microsoft.com/office/drawing/2014/main" id="{A3658C10-FBC0-4A3A-85AA-39617BFE23F1}"/>
              </a:ext>
            </a:extLst>
          </p:cNvPr>
          <p:cNvSpPr>
            <a:spLocks noGrp="1"/>
          </p:cNvSpPr>
          <p:nvPr>
            <p:ph type="title"/>
          </p:nvPr>
        </p:nvSpPr>
        <p:spPr>
          <a:xfrm>
            <a:off x="1993337" y="298713"/>
            <a:ext cx="9645372" cy="7406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8512E484-5647-4BF3-AB18-867773A5B017}"/>
              </a:ext>
            </a:extLst>
          </p:cNvPr>
          <p:cNvSpPr>
            <a:spLocks noGrp="1"/>
          </p:cNvSpPr>
          <p:nvPr>
            <p:ph type="dt" sz="half" idx="10"/>
          </p:nvPr>
        </p:nvSpPr>
        <p:spPr/>
        <p:txBody>
          <a:bodyPr/>
          <a:lstStyle/>
          <a:p>
            <a:fld id="{846CE7D5-CF57-46EF-B807-FDD0502418D4}" type="datetimeFigureOut">
              <a:rPr lang="en-US" smtClean="0"/>
              <a:t>1/21/2021</a:t>
            </a:fld>
            <a:endParaRPr lang="en-US"/>
          </a:p>
        </p:txBody>
      </p:sp>
      <p:sp>
        <p:nvSpPr>
          <p:cNvPr id="4" name="Footer Placeholder 3">
            <a:extLst>
              <a:ext uri="{FF2B5EF4-FFF2-40B4-BE49-F238E27FC236}">
                <a16:creationId xmlns:a16="http://schemas.microsoft.com/office/drawing/2014/main" id="{8E92098E-3F44-405D-9231-F1ECED6C73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E4F7D2-4289-4317-977D-D4B3532C67F0}"/>
              </a:ext>
            </a:extLst>
          </p:cNvPr>
          <p:cNvSpPr>
            <a:spLocks noGrp="1"/>
          </p:cNvSpPr>
          <p:nvPr>
            <p:ph type="sldNum" sz="quarter" idx="12"/>
          </p:nvPr>
        </p:nvSpPr>
        <p:spPr/>
        <p:txBody>
          <a:bodyPr/>
          <a:lstStyle/>
          <a:p>
            <a:fld id="{330EA680-D336-4FF7-8B7A-9848BB0A1C32}" type="slidenum">
              <a:rPr lang="en-US" smtClean="0"/>
              <a:t>‹#›</a:t>
            </a:fld>
            <a:endParaRPr lang="en-US"/>
          </a:p>
        </p:txBody>
      </p:sp>
      <p:cxnSp>
        <p:nvCxnSpPr>
          <p:cNvPr id="28" name="Straight Connector 27" descr="Decorative">
            <a:extLst>
              <a:ext uri="{FF2B5EF4-FFF2-40B4-BE49-F238E27FC236}">
                <a16:creationId xmlns:a16="http://schemas.microsoft.com/office/drawing/2014/main" id="{50F4C8C9-D1C2-45A7-AE79-D7A81A58FF94}"/>
              </a:ext>
            </a:extLst>
          </p:cNvPr>
          <p:cNvCxnSpPr>
            <a:cxnSpLocks/>
          </p:cNvCxnSpPr>
          <p:nvPr userDrawn="1"/>
        </p:nvCxnSpPr>
        <p:spPr>
          <a:xfrm>
            <a:off x="1090494" y="0"/>
            <a:ext cx="0" cy="6858000"/>
          </a:xfrm>
          <a:prstGeom prst="line">
            <a:avLst/>
          </a:prstGeom>
          <a:ln w="38100">
            <a:solidFill>
              <a:srgbClr val="FF802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9" name="Oval 28" descr="Decorative">
            <a:extLst>
              <a:ext uri="{FF2B5EF4-FFF2-40B4-BE49-F238E27FC236}">
                <a16:creationId xmlns:a16="http://schemas.microsoft.com/office/drawing/2014/main" id="{54A8AD2B-99DB-4A35-9891-B994209D6F2C}"/>
              </a:ext>
            </a:extLst>
          </p:cNvPr>
          <p:cNvSpPr/>
          <p:nvPr userDrawn="1"/>
        </p:nvSpPr>
        <p:spPr>
          <a:xfrm>
            <a:off x="159077" y="220216"/>
            <a:ext cx="1362969" cy="1362969"/>
          </a:xfrm>
          <a:prstGeom prst="ellipse">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 Placeholder 30">
            <a:extLst>
              <a:ext uri="{FF2B5EF4-FFF2-40B4-BE49-F238E27FC236}">
                <a16:creationId xmlns:a16="http://schemas.microsoft.com/office/drawing/2014/main" id="{3B480505-846A-4157-B172-BC24DD150347}"/>
              </a:ext>
            </a:extLst>
          </p:cNvPr>
          <p:cNvSpPr>
            <a:spLocks noGrp="1"/>
          </p:cNvSpPr>
          <p:nvPr>
            <p:ph type="body" sz="quarter" idx="14"/>
          </p:nvPr>
        </p:nvSpPr>
        <p:spPr>
          <a:xfrm>
            <a:off x="1986455" y="975716"/>
            <a:ext cx="9652243"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34" name="Text Placeholder 33">
            <a:extLst>
              <a:ext uri="{FF2B5EF4-FFF2-40B4-BE49-F238E27FC236}">
                <a16:creationId xmlns:a16="http://schemas.microsoft.com/office/drawing/2014/main" id="{CA6346D2-7E4E-41EB-90A8-F3300AF70955}"/>
              </a:ext>
            </a:extLst>
          </p:cNvPr>
          <p:cNvSpPr>
            <a:spLocks noGrp="1"/>
          </p:cNvSpPr>
          <p:nvPr>
            <p:ph type="body" sz="quarter" idx="15"/>
          </p:nvPr>
        </p:nvSpPr>
        <p:spPr>
          <a:xfrm>
            <a:off x="2524525" y="1870020"/>
            <a:ext cx="9114170" cy="667001"/>
          </a:xfrm>
        </p:spPr>
        <p:txBody>
          <a:bodyPr>
            <a:normAutofit/>
          </a:bodyPr>
          <a:lstStyle>
            <a:lvl1pPr marL="0" indent="0">
              <a:lnSpc>
                <a:spcPts val="1500"/>
              </a:lnSpc>
              <a:buFont typeface="Arial" panose="020B0604020202020204" pitchFamily="34" charset="0"/>
              <a:buNone/>
              <a:defRPr sz="1200"/>
            </a:lvl1pPr>
            <a:lvl2pPr marL="457200" indent="0">
              <a:lnSpc>
                <a:spcPts val="1500"/>
              </a:lnSpc>
              <a:buFont typeface="Arial" panose="020B0604020202020204" pitchFamily="34" charset="0"/>
              <a:buNone/>
              <a:defRPr sz="1200"/>
            </a:lvl2pPr>
            <a:lvl3pPr marL="914400" indent="0">
              <a:lnSpc>
                <a:spcPts val="1500"/>
              </a:lnSpc>
              <a:buFont typeface="Arial" panose="020B0604020202020204" pitchFamily="34" charset="0"/>
              <a:buNone/>
              <a:defRPr sz="1200"/>
            </a:lvl3pPr>
            <a:lvl4pPr marL="1371600" indent="0">
              <a:lnSpc>
                <a:spcPts val="1500"/>
              </a:lnSpc>
              <a:buFont typeface="Arial" panose="020B0604020202020204" pitchFamily="34" charset="0"/>
              <a:buNone/>
              <a:defRPr sz="1200"/>
            </a:lvl4pPr>
            <a:lvl5pPr marL="1828800" indent="0">
              <a:lnSpc>
                <a:spcPts val="1500"/>
              </a:lnSpc>
              <a:buFont typeface="Arial" panose="020B0604020202020204" pitchFamily="34" charset="0"/>
              <a:buNone/>
              <a:defRPr sz="1200"/>
            </a:lvl5pPr>
            <a:lvl6pPr marL="2286000" indent="0">
              <a:lnSpc>
                <a:spcPts val="1500"/>
              </a:lnSpc>
              <a:buFont typeface="Arial" panose="020B0604020202020204" pitchFamily="34" charset="0"/>
              <a:buNone/>
              <a:defRPr sz="1200"/>
            </a:lvl6pPr>
            <a:lvl7pPr marL="2743200" indent="0">
              <a:lnSpc>
                <a:spcPts val="1500"/>
              </a:lnSpc>
              <a:buFont typeface="Arial" panose="020B0604020202020204" pitchFamily="34" charset="0"/>
              <a:buNone/>
              <a:defRPr sz="1200"/>
            </a:lvl7pPr>
            <a:lvl8pPr marL="3200400" indent="0">
              <a:lnSpc>
                <a:spcPts val="1500"/>
              </a:lnSpc>
              <a:buFont typeface="Arial" panose="020B0604020202020204" pitchFamily="34" charset="0"/>
              <a:buNone/>
              <a:defRPr sz="1200"/>
            </a:lvl8pPr>
            <a:lvl9pPr marL="3657600" indent="0">
              <a:lnSpc>
                <a:spcPts val="1500"/>
              </a:lnSpc>
              <a:buFont typeface="Arial" panose="020B0604020202020204" pitchFamily="34" charset="0"/>
              <a:buNone/>
              <a:defRPr sz="1200"/>
            </a:lvl9pPr>
          </a:lstStyle>
          <a:p>
            <a:pPr lvl="0"/>
            <a:r>
              <a:rPr lang="en-US"/>
              <a:t>Click to edit Master text styles</a:t>
            </a:r>
          </a:p>
        </p:txBody>
      </p:sp>
      <p:sp>
        <p:nvSpPr>
          <p:cNvPr id="36" name="Text Placeholder 35">
            <a:extLst>
              <a:ext uri="{FF2B5EF4-FFF2-40B4-BE49-F238E27FC236}">
                <a16:creationId xmlns:a16="http://schemas.microsoft.com/office/drawing/2014/main" id="{511C6196-A911-4889-9D67-95A775CC7744}"/>
              </a:ext>
            </a:extLst>
          </p:cNvPr>
          <p:cNvSpPr>
            <a:spLocks noGrp="1"/>
          </p:cNvSpPr>
          <p:nvPr>
            <p:ph type="body" sz="quarter" idx="16" hasCustomPrompt="1"/>
          </p:nvPr>
        </p:nvSpPr>
        <p:spPr>
          <a:xfrm>
            <a:off x="2637161" y="2559699"/>
            <a:ext cx="9001525" cy="1195319"/>
          </a:xfrm>
          <a:solidFill>
            <a:schemeClr val="accent2">
              <a:lumMod val="40000"/>
              <a:lumOff val="60000"/>
            </a:schemeClr>
          </a:solidFill>
        </p:spPr>
        <p:txBody>
          <a:bodyPr lIns="45720" tIns="45720" rIns="45720" bIns="45720">
            <a:normAutofit/>
          </a:bodyPr>
          <a:lstStyle>
            <a:lvl1pPr marL="0" indent="0">
              <a:spcBef>
                <a:spcPts val="500"/>
              </a:spcBef>
              <a:buFont typeface="Arial" panose="020B0604020202020204" pitchFamily="34" charset="0"/>
              <a:buNone/>
              <a:defRPr sz="1400">
                <a:latin typeface="+mj-lt"/>
              </a:defRPr>
            </a:lvl1pPr>
            <a:lvl2pPr marL="457200" indent="0">
              <a:spcBef>
                <a:spcPts val="500"/>
              </a:spcBef>
              <a:buFont typeface="Arial" panose="020B0604020202020204" pitchFamily="34" charset="0"/>
              <a:buNone/>
              <a:defRPr sz="1400">
                <a:latin typeface="+mj-lt"/>
              </a:defRPr>
            </a:lvl2pPr>
            <a:lvl3pPr marL="914400" indent="0">
              <a:spcBef>
                <a:spcPts val="500"/>
              </a:spcBef>
              <a:buFont typeface="Arial" panose="020B0604020202020204" pitchFamily="34" charset="0"/>
              <a:buNone/>
              <a:defRPr sz="1400">
                <a:latin typeface="+mj-lt"/>
              </a:defRPr>
            </a:lvl3pPr>
            <a:lvl4pPr marL="1371600" indent="0">
              <a:spcBef>
                <a:spcPts val="500"/>
              </a:spcBef>
              <a:buFont typeface="Arial" panose="020B0604020202020204" pitchFamily="34" charset="0"/>
              <a:buNone/>
              <a:defRPr sz="1400">
                <a:latin typeface="+mj-lt"/>
              </a:defRPr>
            </a:lvl4pPr>
            <a:lvl5pPr marL="1828800" indent="0">
              <a:spcBef>
                <a:spcPts val="500"/>
              </a:spcBef>
              <a:buFont typeface="Arial" panose="020B0604020202020204" pitchFamily="34" charset="0"/>
              <a:buNone/>
              <a:defRPr sz="1400">
                <a:latin typeface="+mj-lt"/>
              </a:defRPr>
            </a:lvl5pPr>
            <a:lvl6pPr marL="2286000" indent="0">
              <a:spcBef>
                <a:spcPts val="500"/>
              </a:spcBef>
              <a:buFont typeface="Arial" panose="020B0604020202020204" pitchFamily="34" charset="0"/>
              <a:buNone/>
              <a:defRPr sz="1400">
                <a:latin typeface="+mj-lt"/>
              </a:defRPr>
            </a:lvl6pPr>
            <a:lvl7pPr marL="2743200" indent="0">
              <a:spcBef>
                <a:spcPts val="500"/>
              </a:spcBef>
              <a:buFont typeface="Arial" panose="020B0604020202020204" pitchFamily="34" charset="0"/>
              <a:buNone/>
              <a:defRPr sz="1400">
                <a:latin typeface="+mj-lt"/>
              </a:defRPr>
            </a:lvl7pPr>
            <a:lvl8pPr marL="3200400" indent="0">
              <a:spcBef>
                <a:spcPts val="500"/>
              </a:spcBef>
              <a:buFont typeface="Arial" panose="020B0604020202020204" pitchFamily="34" charset="0"/>
              <a:buNone/>
              <a:defRPr sz="1400">
                <a:latin typeface="+mj-lt"/>
              </a:defRPr>
            </a:lvl8pPr>
            <a:lvl9pPr marL="3657600" indent="0">
              <a:spcBef>
                <a:spcPts val="500"/>
              </a:spcBef>
              <a:buFont typeface="Arial" panose="020B0604020202020204" pitchFamily="34" charset="0"/>
              <a:buNone/>
              <a:defRPr sz="1400">
                <a:latin typeface="+mj-lt"/>
              </a:defRPr>
            </a:lvl9pPr>
          </a:lstStyle>
          <a:p>
            <a:pPr lvl="0"/>
            <a:r>
              <a:rPr lang="en-US"/>
              <a:t>Write the words that describe you</a:t>
            </a:r>
          </a:p>
        </p:txBody>
      </p:sp>
      <p:sp>
        <p:nvSpPr>
          <p:cNvPr id="41" name="Text Placeholder 30">
            <a:extLst>
              <a:ext uri="{FF2B5EF4-FFF2-40B4-BE49-F238E27FC236}">
                <a16:creationId xmlns:a16="http://schemas.microsoft.com/office/drawing/2014/main" id="{F60488A7-CC25-4793-A834-8B42E9FED1EE}"/>
              </a:ext>
            </a:extLst>
          </p:cNvPr>
          <p:cNvSpPr>
            <a:spLocks noGrp="1"/>
          </p:cNvSpPr>
          <p:nvPr>
            <p:ph type="body" sz="quarter" idx="20"/>
          </p:nvPr>
        </p:nvSpPr>
        <p:spPr>
          <a:xfrm>
            <a:off x="2524541" y="3964183"/>
            <a:ext cx="9114134"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42" name="Text Placeholder 33">
            <a:extLst>
              <a:ext uri="{FF2B5EF4-FFF2-40B4-BE49-F238E27FC236}">
                <a16:creationId xmlns:a16="http://schemas.microsoft.com/office/drawing/2014/main" id="{53AD47BB-9334-4415-812C-5C24E93036FC}"/>
              </a:ext>
            </a:extLst>
          </p:cNvPr>
          <p:cNvSpPr>
            <a:spLocks noGrp="1"/>
          </p:cNvSpPr>
          <p:nvPr>
            <p:ph type="body" sz="quarter" idx="21"/>
          </p:nvPr>
        </p:nvSpPr>
        <p:spPr>
          <a:xfrm>
            <a:off x="2524525" y="4336995"/>
            <a:ext cx="9114130" cy="667001"/>
          </a:xfrm>
        </p:spPr>
        <p:txBody>
          <a:bodyPr>
            <a:normAutofit/>
          </a:bodyPr>
          <a:lstStyle>
            <a:lvl1pPr marL="0" indent="0">
              <a:lnSpc>
                <a:spcPts val="1500"/>
              </a:lnSpc>
              <a:buFont typeface="Arial" panose="020B0604020202020204" pitchFamily="34" charset="0"/>
              <a:buNone/>
              <a:defRPr sz="1200"/>
            </a:lvl1pPr>
            <a:lvl2pPr marL="457200" indent="0">
              <a:lnSpc>
                <a:spcPts val="1500"/>
              </a:lnSpc>
              <a:buFont typeface="Arial" panose="020B0604020202020204" pitchFamily="34" charset="0"/>
              <a:buNone/>
              <a:defRPr sz="1200"/>
            </a:lvl2pPr>
            <a:lvl3pPr marL="914400" indent="0">
              <a:lnSpc>
                <a:spcPts val="1500"/>
              </a:lnSpc>
              <a:buFont typeface="Arial" panose="020B0604020202020204" pitchFamily="34" charset="0"/>
              <a:buNone/>
              <a:defRPr sz="1200"/>
            </a:lvl3pPr>
            <a:lvl4pPr marL="1371600" indent="0">
              <a:lnSpc>
                <a:spcPts val="1500"/>
              </a:lnSpc>
              <a:buFont typeface="Arial" panose="020B0604020202020204" pitchFamily="34" charset="0"/>
              <a:buNone/>
              <a:defRPr sz="1200"/>
            </a:lvl4pPr>
            <a:lvl5pPr marL="1828800" indent="0">
              <a:lnSpc>
                <a:spcPts val="1500"/>
              </a:lnSpc>
              <a:buFont typeface="Arial" panose="020B0604020202020204" pitchFamily="34" charset="0"/>
              <a:buNone/>
              <a:defRPr sz="1200"/>
            </a:lvl5pPr>
            <a:lvl6pPr marL="2286000" indent="0">
              <a:lnSpc>
                <a:spcPts val="1500"/>
              </a:lnSpc>
              <a:buFont typeface="Arial" panose="020B0604020202020204" pitchFamily="34" charset="0"/>
              <a:buNone/>
              <a:defRPr sz="1200"/>
            </a:lvl6pPr>
            <a:lvl7pPr marL="2743200" indent="0">
              <a:lnSpc>
                <a:spcPts val="1500"/>
              </a:lnSpc>
              <a:buFont typeface="Arial" panose="020B0604020202020204" pitchFamily="34" charset="0"/>
              <a:buNone/>
              <a:defRPr sz="1200"/>
            </a:lvl7pPr>
            <a:lvl8pPr marL="3200400" indent="0">
              <a:lnSpc>
                <a:spcPts val="1500"/>
              </a:lnSpc>
              <a:buFont typeface="Arial" panose="020B0604020202020204" pitchFamily="34" charset="0"/>
              <a:buNone/>
              <a:defRPr sz="1200"/>
            </a:lvl8pPr>
            <a:lvl9pPr marL="3657600" indent="0">
              <a:lnSpc>
                <a:spcPts val="1500"/>
              </a:lnSpc>
              <a:buFont typeface="Arial" panose="020B0604020202020204" pitchFamily="34" charset="0"/>
              <a:buNone/>
              <a:defRPr sz="1200"/>
            </a:lvl9pPr>
          </a:lstStyle>
          <a:p>
            <a:pPr lvl="0"/>
            <a:r>
              <a:rPr lang="en-US"/>
              <a:t>Click to edit Master text styles</a:t>
            </a:r>
          </a:p>
        </p:txBody>
      </p:sp>
      <p:sp>
        <p:nvSpPr>
          <p:cNvPr id="43" name="Text Placeholder 35">
            <a:extLst>
              <a:ext uri="{FF2B5EF4-FFF2-40B4-BE49-F238E27FC236}">
                <a16:creationId xmlns:a16="http://schemas.microsoft.com/office/drawing/2014/main" id="{66C9EE9C-C90B-43CE-B95F-0A02E0F638DE}"/>
              </a:ext>
            </a:extLst>
          </p:cNvPr>
          <p:cNvSpPr>
            <a:spLocks noGrp="1"/>
          </p:cNvSpPr>
          <p:nvPr>
            <p:ph type="body" sz="quarter" idx="22" hasCustomPrompt="1"/>
          </p:nvPr>
        </p:nvSpPr>
        <p:spPr>
          <a:xfrm>
            <a:off x="2637161" y="5026674"/>
            <a:ext cx="9001477" cy="1195319"/>
          </a:xfrm>
          <a:solidFill>
            <a:schemeClr val="accent2">
              <a:lumMod val="40000"/>
              <a:lumOff val="60000"/>
            </a:schemeClr>
          </a:solidFill>
        </p:spPr>
        <p:txBody>
          <a:bodyPr lIns="45720" tIns="45720" rIns="45720" bIns="45720">
            <a:normAutofit/>
          </a:bodyPr>
          <a:lstStyle>
            <a:lvl1pPr marL="0" indent="0">
              <a:spcBef>
                <a:spcPts val="500"/>
              </a:spcBef>
              <a:buFont typeface="Arial" panose="020B0604020202020204" pitchFamily="34" charset="0"/>
              <a:buNone/>
              <a:defRPr sz="1400">
                <a:latin typeface="+mj-lt"/>
              </a:defRPr>
            </a:lvl1pPr>
            <a:lvl2pPr marL="457200" indent="0">
              <a:spcBef>
                <a:spcPts val="500"/>
              </a:spcBef>
              <a:buFont typeface="Arial" panose="020B0604020202020204" pitchFamily="34" charset="0"/>
              <a:buNone/>
              <a:defRPr sz="1400">
                <a:latin typeface="+mj-lt"/>
              </a:defRPr>
            </a:lvl2pPr>
            <a:lvl3pPr marL="914400" indent="0">
              <a:spcBef>
                <a:spcPts val="500"/>
              </a:spcBef>
              <a:buFont typeface="Arial" panose="020B0604020202020204" pitchFamily="34" charset="0"/>
              <a:buNone/>
              <a:defRPr sz="1400">
                <a:latin typeface="+mj-lt"/>
              </a:defRPr>
            </a:lvl3pPr>
            <a:lvl4pPr marL="1371600" indent="0">
              <a:spcBef>
                <a:spcPts val="500"/>
              </a:spcBef>
              <a:buFont typeface="Arial" panose="020B0604020202020204" pitchFamily="34" charset="0"/>
              <a:buNone/>
              <a:defRPr sz="1400">
                <a:latin typeface="+mj-lt"/>
              </a:defRPr>
            </a:lvl4pPr>
            <a:lvl5pPr marL="1828800" indent="0">
              <a:spcBef>
                <a:spcPts val="500"/>
              </a:spcBef>
              <a:buFont typeface="Arial" panose="020B0604020202020204" pitchFamily="34" charset="0"/>
              <a:buNone/>
              <a:defRPr sz="1400">
                <a:latin typeface="+mj-lt"/>
              </a:defRPr>
            </a:lvl5pPr>
            <a:lvl6pPr marL="2286000" indent="0">
              <a:spcBef>
                <a:spcPts val="500"/>
              </a:spcBef>
              <a:buFont typeface="Arial" panose="020B0604020202020204" pitchFamily="34" charset="0"/>
              <a:buNone/>
              <a:defRPr sz="1400">
                <a:latin typeface="+mj-lt"/>
              </a:defRPr>
            </a:lvl6pPr>
            <a:lvl7pPr marL="2743200" indent="0">
              <a:spcBef>
                <a:spcPts val="500"/>
              </a:spcBef>
              <a:buFont typeface="Arial" panose="020B0604020202020204" pitchFamily="34" charset="0"/>
              <a:buNone/>
              <a:defRPr sz="1400">
                <a:latin typeface="+mj-lt"/>
              </a:defRPr>
            </a:lvl7pPr>
            <a:lvl8pPr marL="3200400" indent="0">
              <a:spcBef>
                <a:spcPts val="500"/>
              </a:spcBef>
              <a:buFont typeface="Arial" panose="020B0604020202020204" pitchFamily="34" charset="0"/>
              <a:buNone/>
              <a:defRPr sz="1400">
                <a:latin typeface="+mj-lt"/>
              </a:defRPr>
            </a:lvl8pPr>
            <a:lvl9pPr marL="3657600" indent="0">
              <a:spcBef>
                <a:spcPts val="500"/>
              </a:spcBef>
              <a:buFont typeface="Arial" panose="020B0604020202020204" pitchFamily="34" charset="0"/>
              <a:buNone/>
              <a:defRPr sz="1400">
                <a:latin typeface="+mj-lt"/>
              </a:defRPr>
            </a:lvl9pPr>
          </a:lstStyle>
          <a:p>
            <a:pPr lvl="0"/>
            <a:r>
              <a:rPr lang="en-US"/>
              <a:t>Write the top attributes you want for your brand</a:t>
            </a:r>
          </a:p>
        </p:txBody>
      </p:sp>
    </p:spTree>
    <p:extLst>
      <p:ext uri="{BB962C8B-B14F-4D97-AF65-F5344CB8AC3E}">
        <p14:creationId xmlns:p14="http://schemas.microsoft.com/office/powerpoint/2010/main" val="3541076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Digital Presence 2">
    <p:spTree>
      <p:nvGrpSpPr>
        <p:cNvPr id="1" name=""/>
        <p:cNvGrpSpPr/>
        <p:nvPr/>
      </p:nvGrpSpPr>
      <p:grpSpPr>
        <a:xfrm>
          <a:off x="0" y="0"/>
          <a:ext cx="0" cy="0"/>
          <a:chOff x="0" y="0"/>
          <a:chExt cx="0" cy="0"/>
        </a:xfrm>
      </p:grpSpPr>
      <p:sp>
        <p:nvSpPr>
          <p:cNvPr id="22" name="Rectangle 21" descr="Decorative">
            <a:extLst>
              <a:ext uri="{FF2B5EF4-FFF2-40B4-BE49-F238E27FC236}">
                <a16:creationId xmlns:a16="http://schemas.microsoft.com/office/drawing/2014/main" id="{FEB6B08E-1276-4FC2-B9C0-CB74D4B011C5}"/>
              </a:ext>
            </a:extLst>
          </p:cNvPr>
          <p:cNvSpPr/>
          <p:nvPr userDrawn="1"/>
        </p:nvSpPr>
        <p:spPr>
          <a:xfrm>
            <a:off x="5618554" y="3210820"/>
            <a:ext cx="2926080" cy="8503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descr="Decorative">
            <a:extLst>
              <a:ext uri="{FF2B5EF4-FFF2-40B4-BE49-F238E27FC236}">
                <a16:creationId xmlns:a16="http://schemas.microsoft.com/office/drawing/2014/main" id="{52A97EBB-4D15-438F-876B-27F2CD113F44}"/>
              </a:ext>
            </a:extLst>
          </p:cNvPr>
          <p:cNvSpPr/>
          <p:nvPr userDrawn="1"/>
        </p:nvSpPr>
        <p:spPr>
          <a:xfrm>
            <a:off x="8712629" y="3210820"/>
            <a:ext cx="2926080" cy="850392"/>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descr="Decorative">
            <a:extLst>
              <a:ext uri="{FF2B5EF4-FFF2-40B4-BE49-F238E27FC236}">
                <a16:creationId xmlns:a16="http://schemas.microsoft.com/office/drawing/2014/main" id="{208EB924-A36B-47AC-8EC1-C4234DFD5F10}"/>
              </a:ext>
            </a:extLst>
          </p:cNvPr>
          <p:cNvSpPr/>
          <p:nvPr userDrawn="1"/>
        </p:nvSpPr>
        <p:spPr>
          <a:xfrm>
            <a:off x="2524480" y="3210820"/>
            <a:ext cx="2926080" cy="850392"/>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 Placeholder 37">
            <a:extLst>
              <a:ext uri="{FF2B5EF4-FFF2-40B4-BE49-F238E27FC236}">
                <a16:creationId xmlns:a16="http://schemas.microsoft.com/office/drawing/2014/main" id="{40F5FE5A-E1EE-44F4-878E-DA39FD14F919}"/>
              </a:ext>
            </a:extLst>
          </p:cNvPr>
          <p:cNvSpPr>
            <a:spLocks noGrp="1"/>
          </p:cNvSpPr>
          <p:nvPr>
            <p:ph type="body" sz="quarter" idx="19"/>
          </p:nvPr>
        </p:nvSpPr>
        <p:spPr>
          <a:xfrm>
            <a:off x="2125632" y="5232228"/>
            <a:ext cx="301752" cy="301752"/>
          </a:xfrm>
          <a:prstGeom prst="ellipse">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anchor="ctr" anchorCtr="0">
            <a:noAutofit/>
          </a:bodyPr>
          <a:lstStyle>
            <a:lvl1pPr marL="0" indent="0" algn="ctr">
              <a:lnSpc>
                <a:spcPct val="100000"/>
              </a:lnSpc>
              <a:spcBef>
                <a:spcPts val="0"/>
              </a:spcBef>
              <a:buFont typeface="Arial" panose="020B0604020202020204" pitchFamily="34" charset="0"/>
              <a:buNone/>
              <a:defRPr sz="1400">
                <a:solidFill>
                  <a:schemeClr val="bg1"/>
                </a:solidFill>
              </a:defRPr>
            </a:lvl1pPr>
            <a:lvl2pPr marL="457200" indent="0" algn="ctr">
              <a:buFont typeface="Arial" panose="020B0604020202020204" pitchFamily="34" charset="0"/>
              <a:buNone/>
              <a:defRPr sz="1400">
                <a:solidFill>
                  <a:schemeClr val="bg1"/>
                </a:solidFill>
              </a:defRPr>
            </a:lvl2pPr>
            <a:lvl3pPr marL="914400" indent="0" algn="ctr">
              <a:buFont typeface="Arial" panose="020B0604020202020204" pitchFamily="34" charset="0"/>
              <a:buNone/>
              <a:defRPr sz="1400">
                <a:solidFill>
                  <a:schemeClr val="bg1"/>
                </a:solidFill>
              </a:defRPr>
            </a:lvl3pPr>
            <a:lvl4pPr marL="1371600" indent="0" algn="ctr">
              <a:buFont typeface="Arial" panose="020B0604020202020204" pitchFamily="34" charset="0"/>
              <a:buNone/>
              <a:defRPr sz="1400">
                <a:solidFill>
                  <a:schemeClr val="bg1"/>
                </a:solidFill>
              </a:defRPr>
            </a:lvl4pPr>
            <a:lvl5pPr marL="1828800" indent="0" algn="ctr">
              <a:buFont typeface="Arial" panose="020B0604020202020204" pitchFamily="34" charset="0"/>
              <a:buNone/>
              <a:defRPr sz="1400">
                <a:solidFill>
                  <a:schemeClr val="bg1"/>
                </a:solidFill>
              </a:defRPr>
            </a:lvl5pPr>
            <a:lvl6pPr marL="2286000" indent="0" algn="ctr">
              <a:buFont typeface="Arial" panose="020B0604020202020204" pitchFamily="34" charset="0"/>
              <a:buNone/>
              <a:defRPr sz="1400">
                <a:solidFill>
                  <a:schemeClr val="bg1"/>
                </a:solidFill>
              </a:defRPr>
            </a:lvl6pPr>
            <a:lvl7pPr marL="2743200" indent="0" algn="ctr">
              <a:buFont typeface="Arial" panose="020B0604020202020204" pitchFamily="34" charset="0"/>
              <a:buNone/>
              <a:defRPr sz="1400">
                <a:solidFill>
                  <a:schemeClr val="bg1"/>
                </a:solidFill>
              </a:defRPr>
            </a:lvl7pPr>
            <a:lvl8pPr marL="3200400" indent="0" algn="ctr">
              <a:buFont typeface="Arial" panose="020B0604020202020204" pitchFamily="34" charset="0"/>
              <a:buNone/>
              <a:defRPr sz="1400">
                <a:solidFill>
                  <a:schemeClr val="bg1"/>
                </a:solidFill>
              </a:defRPr>
            </a:lvl8pPr>
            <a:lvl9pPr marL="3657600" indent="0" algn="ctr">
              <a:buFont typeface="Arial" panose="020B0604020202020204" pitchFamily="34" charset="0"/>
              <a:buNone/>
              <a:defRPr sz="1400">
                <a:solidFill>
                  <a:schemeClr val="bg1"/>
                </a:solidFill>
              </a:defRPr>
            </a:lvl9pPr>
          </a:lstStyle>
          <a:p>
            <a:pPr lvl="0"/>
            <a:r>
              <a:rPr lang="en-US"/>
              <a:t>Click to edit Master text styles</a:t>
            </a:r>
          </a:p>
        </p:txBody>
      </p:sp>
      <p:sp>
        <p:nvSpPr>
          <p:cNvPr id="38" name="Text Placeholder 37">
            <a:extLst>
              <a:ext uri="{FF2B5EF4-FFF2-40B4-BE49-F238E27FC236}">
                <a16:creationId xmlns:a16="http://schemas.microsoft.com/office/drawing/2014/main" id="{A3D970D3-D564-45D3-A628-EC791EEC4A18}"/>
              </a:ext>
            </a:extLst>
          </p:cNvPr>
          <p:cNvSpPr>
            <a:spLocks noGrp="1"/>
          </p:cNvSpPr>
          <p:nvPr>
            <p:ph type="body" sz="quarter" idx="17"/>
          </p:nvPr>
        </p:nvSpPr>
        <p:spPr>
          <a:xfrm>
            <a:off x="2125632" y="1488260"/>
            <a:ext cx="301752" cy="301752"/>
          </a:xfrm>
          <a:prstGeom prst="ellipse">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anchor="ctr" anchorCtr="0">
            <a:noAutofit/>
          </a:bodyPr>
          <a:lstStyle>
            <a:lvl1pPr marL="0" indent="0" algn="ctr">
              <a:lnSpc>
                <a:spcPct val="100000"/>
              </a:lnSpc>
              <a:spcBef>
                <a:spcPts val="0"/>
              </a:spcBef>
              <a:buFont typeface="Arial" panose="020B0604020202020204" pitchFamily="34" charset="0"/>
              <a:buNone/>
              <a:defRPr sz="1400">
                <a:solidFill>
                  <a:schemeClr val="bg1"/>
                </a:solidFill>
              </a:defRPr>
            </a:lvl1pPr>
            <a:lvl2pPr marL="457200" indent="0" algn="ctr">
              <a:buFont typeface="Arial" panose="020B0604020202020204" pitchFamily="34" charset="0"/>
              <a:buNone/>
              <a:defRPr sz="1400">
                <a:solidFill>
                  <a:schemeClr val="bg1"/>
                </a:solidFill>
              </a:defRPr>
            </a:lvl2pPr>
            <a:lvl3pPr marL="914400" indent="0" algn="ctr">
              <a:buFont typeface="Arial" panose="020B0604020202020204" pitchFamily="34" charset="0"/>
              <a:buNone/>
              <a:defRPr sz="1400">
                <a:solidFill>
                  <a:schemeClr val="bg1"/>
                </a:solidFill>
              </a:defRPr>
            </a:lvl3pPr>
            <a:lvl4pPr marL="1371600" indent="0" algn="ctr">
              <a:buFont typeface="Arial" panose="020B0604020202020204" pitchFamily="34" charset="0"/>
              <a:buNone/>
              <a:defRPr sz="1400">
                <a:solidFill>
                  <a:schemeClr val="bg1"/>
                </a:solidFill>
              </a:defRPr>
            </a:lvl4pPr>
            <a:lvl5pPr marL="1828800" indent="0" algn="ctr">
              <a:buFont typeface="Arial" panose="020B0604020202020204" pitchFamily="34" charset="0"/>
              <a:buNone/>
              <a:defRPr sz="1400">
                <a:solidFill>
                  <a:schemeClr val="bg1"/>
                </a:solidFill>
              </a:defRPr>
            </a:lvl5pPr>
            <a:lvl6pPr marL="2286000" indent="0" algn="ctr">
              <a:buFont typeface="Arial" panose="020B0604020202020204" pitchFamily="34" charset="0"/>
              <a:buNone/>
              <a:defRPr sz="1400">
                <a:solidFill>
                  <a:schemeClr val="bg1"/>
                </a:solidFill>
              </a:defRPr>
            </a:lvl6pPr>
            <a:lvl7pPr marL="2743200" indent="0" algn="ctr">
              <a:buFont typeface="Arial" panose="020B0604020202020204" pitchFamily="34" charset="0"/>
              <a:buNone/>
              <a:defRPr sz="1400">
                <a:solidFill>
                  <a:schemeClr val="bg1"/>
                </a:solidFill>
              </a:defRPr>
            </a:lvl7pPr>
            <a:lvl8pPr marL="3200400" indent="0" algn="ctr">
              <a:buFont typeface="Arial" panose="020B0604020202020204" pitchFamily="34" charset="0"/>
              <a:buNone/>
              <a:defRPr sz="1400">
                <a:solidFill>
                  <a:schemeClr val="bg1"/>
                </a:solidFill>
              </a:defRPr>
            </a:lvl8pPr>
            <a:lvl9pPr marL="3657600" indent="0" algn="ctr">
              <a:buFont typeface="Arial" panose="020B0604020202020204" pitchFamily="34" charset="0"/>
              <a:buNone/>
              <a:defRPr sz="1400">
                <a:solidFill>
                  <a:schemeClr val="bg1"/>
                </a:solidFill>
              </a:defRPr>
            </a:lvl9pPr>
          </a:lstStyle>
          <a:p>
            <a:pPr lvl="0"/>
            <a:r>
              <a:rPr lang="en-US"/>
              <a:t>Click to edit Master text styles</a:t>
            </a:r>
          </a:p>
        </p:txBody>
      </p:sp>
      <p:sp>
        <p:nvSpPr>
          <p:cNvPr id="31" name="Text Placeholder 30">
            <a:extLst>
              <a:ext uri="{FF2B5EF4-FFF2-40B4-BE49-F238E27FC236}">
                <a16:creationId xmlns:a16="http://schemas.microsoft.com/office/drawing/2014/main" id="{D72932B9-CD2A-42FE-A397-D2D3D38D8182}"/>
              </a:ext>
            </a:extLst>
          </p:cNvPr>
          <p:cNvSpPr>
            <a:spLocks noGrp="1"/>
          </p:cNvSpPr>
          <p:nvPr>
            <p:ph type="body" sz="quarter" idx="13"/>
          </p:nvPr>
        </p:nvSpPr>
        <p:spPr>
          <a:xfrm>
            <a:off x="2524480" y="1497208"/>
            <a:ext cx="9114158"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2" name="Title 1">
            <a:extLst>
              <a:ext uri="{FF2B5EF4-FFF2-40B4-BE49-F238E27FC236}">
                <a16:creationId xmlns:a16="http://schemas.microsoft.com/office/drawing/2014/main" id="{A3658C10-FBC0-4A3A-85AA-39617BFE23F1}"/>
              </a:ext>
            </a:extLst>
          </p:cNvPr>
          <p:cNvSpPr>
            <a:spLocks noGrp="1"/>
          </p:cNvSpPr>
          <p:nvPr>
            <p:ph type="title"/>
          </p:nvPr>
        </p:nvSpPr>
        <p:spPr>
          <a:xfrm>
            <a:off x="1993337" y="298713"/>
            <a:ext cx="9645372" cy="7406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8512E484-5647-4BF3-AB18-867773A5B017}"/>
              </a:ext>
            </a:extLst>
          </p:cNvPr>
          <p:cNvSpPr>
            <a:spLocks noGrp="1"/>
          </p:cNvSpPr>
          <p:nvPr>
            <p:ph type="dt" sz="half" idx="10"/>
          </p:nvPr>
        </p:nvSpPr>
        <p:spPr/>
        <p:txBody>
          <a:bodyPr/>
          <a:lstStyle/>
          <a:p>
            <a:fld id="{846CE7D5-CF57-46EF-B807-FDD0502418D4}" type="datetimeFigureOut">
              <a:rPr lang="en-US" smtClean="0"/>
              <a:t>1/21/2021</a:t>
            </a:fld>
            <a:endParaRPr lang="en-US"/>
          </a:p>
        </p:txBody>
      </p:sp>
      <p:sp>
        <p:nvSpPr>
          <p:cNvPr id="4" name="Footer Placeholder 3">
            <a:extLst>
              <a:ext uri="{FF2B5EF4-FFF2-40B4-BE49-F238E27FC236}">
                <a16:creationId xmlns:a16="http://schemas.microsoft.com/office/drawing/2014/main" id="{8E92098E-3F44-405D-9231-F1ECED6C73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E4F7D2-4289-4317-977D-D4B3532C67F0}"/>
              </a:ext>
            </a:extLst>
          </p:cNvPr>
          <p:cNvSpPr>
            <a:spLocks noGrp="1"/>
          </p:cNvSpPr>
          <p:nvPr>
            <p:ph type="sldNum" sz="quarter" idx="12"/>
          </p:nvPr>
        </p:nvSpPr>
        <p:spPr/>
        <p:txBody>
          <a:bodyPr/>
          <a:lstStyle/>
          <a:p>
            <a:fld id="{330EA680-D336-4FF7-8B7A-9848BB0A1C32}" type="slidenum">
              <a:rPr lang="en-US" smtClean="0"/>
              <a:t>‹#›</a:t>
            </a:fld>
            <a:endParaRPr lang="en-US"/>
          </a:p>
        </p:txBody>
      </p:sp>
      <p:cxnSp>
        <p:nvCxnSpPr>
          <p:cNvPr id="28" name="Straight Connector 27" descr="Decorative">
            <a:extLst>
              <a:ext uri="{FF2B5EF4-FFF2-40B4-BE49-F238E27FC236}">
                <a16:creationId xmlns:a16="http://schemas.microsoft.com/office/drawing/2014/main" id="{50F4C8C9-D1C2-45A7-AE79-D7A81A58FF94}"/>
              </a:ext>
            </a:extLst>
          </p:cNvPr>
          <p:cNvCxnSpPr>
            <a:cxnSpLocks/>
          </p:cNvCxnSpPr>
          <p:nvPr userDrawn="1"/>
        </p:nvCxnSpPr>
        <p:spPr>
          <a:xfrm>
            <a:off x="1090494" y="0"/>
            <a:ext cx="0" cy="6858000"/>
          </a:xfrm>
          <a:prstGeom prst="line">
            <a:avLst/>
          </a:prstGeom>
          <a:ln w="38100">
            <a:solidFill>
              <a:srgbClr val="FF802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9" name="Oval 28" descr="Decorative">
            <a:extLst>
              <a:ext uri="{FF2B5EF4-FFF2-40B4-BE49-F238E27FC236}">
                <a16:creationId xmlns:a16="http://schemas.microsoft.com/office/drawing/2014/main" id="{54A8AD2B-99DB-4A35-9891-B994209D6F2C}"/>
              </a:ext>
            </a:extLst>
          </p:cNvPr>
          <p:cNvSpPr/>
          <p:nvPr userDrawn="1"/>
        </p:nvSpPr>
        <p:spPr>
          <a:xfrm>
            <a:off x="159077" y="220216"/>
            <a:ext cx="1362969" cy="1362969"/>
          </a:xfrm>
          <a:prstGeom prst="ellipse">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 Placeholder 30">
            <a:extLst>
              <a:ext uri="{FF2B5EF4-FFF2-40B4-BE49-F238E27FC236}">
                <a16:creationId xmlns:a16="http://schemas.microsoft.com/office/drawing/2014/main" id="{3B480505-846A-4157-B172-BC24DD150347}"/>
              </a:ext>
            </a:extLst>
          </p:cNvPr>
          <p:cNvSpPr>
            <a:spLocks noGrp="1"/>
          </p:cNvSpPr>
          <p:nvPr>
            <p:ph type="body" sz="quarter" idx="14"/>
          </p:nvPr>
        </p:nvSpPr>
        <p:spPr>
          <a:xfrm>
            <a:off x="1986455" y="975716"/>
            <a:ext cx="9652243"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41" name="Text Placeholder 30">
            <a:extLst>
              <a:ext uri="{FF2B5EF4-FFF2-40B4-BE49-F238E27FC236}">
                <a16:creationId xmlns:a16="http://schemas.microsoft.com/office/drawing/2014/main" id="{F60488A7-CC25-4793-A834-8B42E9FED1EE}"/>
              </a:ext>
            </a:extLst>
          </p:cNvPr>
          <p:cNvSpPr>
            <a:spLocks noGrp="1"/>
          </p:cNvSpPr>
          <p:nvPr>
            <p:ph type="body" sz="quarter" idx="20"/>
          </p:nvPr>
        </p:nvSpPr>
        <p:spPr>
          <a:xfrm>
            <a:off x="2524541" y="5221483"/>
            <a:ext cx="9114134"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19" name="Text Placeholder 33">
            <a:extLst>
              <a:ext uri="{FF2B5EF4-FFF2-40B4-BE49-F238E27FC236}">
                <a16:creationId xmlns:a16="http://schemas.microsoft.com/office/drawing/2014/main" id="{F84E39B4-2CF7-4FF1-9A0B-F634106624AD}"/>
              </a:ext>
            </a:extLst>
          </p:cNvPr>
          <p:cNvSpPr>
            <a:spLocks noGrp="1"/>
          </p:cNvSpPr>
          <p:nvPr>
            <p:ph type="body" sz="quarter" idx="25"/>
          </p:nvPr>
        </p:nvSpPr>
        <p:spPr>
          <a:xfrm>
            <a:off x="2524480" y="1855239"/>
            <a:ext cx="9114113" cy="1316736"/>
          </a:xfrm>
        </p:spPr>
        <p:txBody>
          <a:bodyPr>
            <a:normAutofit/>
          </a:bodyPr>
          <a:lstStyle>
            <a:lvl1pPr marL="0" indent="0">
              <a:lnSpc>
                <a:spcPts val="1500"/>
              </a:lnSpc>
              <a:buFont typeface="Arial" panose="020B0604020202020204" pitchFamily="34" charset="0"/>
              <a:buNone/>
              <a:defRPr sz="1200"/>
            </a:lvl1pPr>
            <a:lvl2pPr marL="457200" indent="0">
              <a:lnSpc>
                <a:spcPts val="1500"/>
              </a:lnSpc>
              <a:buFont typeface="Arial" panose="020B0604020202020204" pitchFamily="34" charset="0"/>
              <a:buNone/>
              <a:defRPr sz="1200"/>
            </a:lvl2pPr>
            <a:lvl3pPr marL="914400" indent="0">
              <a:lnSpc>
                <a:spcPts val="1500"/>
              </a:lnSpc>
              <a:buFont typeface="Arial" panose="020B0604020202020204" pitchFamily="34" charset="0"/>
              <a:buNone/>
              <a:defRPr sz="1200"/>
            </a:lvl3pPr>
            <a:lvl4pPr marL="1371600" indent="0">
              <a:lnSpc>
                <a:spcPts val="1500"/>
              </a:lnSpc>
              <a:buFont typeface="Arial" panose="020B0604020202020204" pitchFamily="34" charset="0"/>
              <a:buNone/>
              <a:defRPr sz="1200"/>
            </a:lvl4pPr>
            <a:lvl5pPr marL="1828800" indent="0">
              <a:lnSpc>
                <a:spcPts val="1500"/>
              </a:lnSpc>
              <a:buFont typeface="Arial" panose="020B0604020202020204" pitchFamily="34" charset="0"/>
              <a:buNone/>
              <a:defRPr sz="1200"/>
            </a:lvl5pPr>
            <a:lvl6pPr marL="2286000" indent="0">
              <a:lnSpc>
                <a:spcPts val="1500"/>
              </a:lnSpc>
              <a:buFont typeface="Arial" panose="020B0604020202020204" pitchFamily="34" charset="0"/>
              <a:buNone/>
              <a:defRPr sz="1200"/>
            </a:lvl6pPr>
            <a:lvl7pPr marL="2743200" indent="0">
              <a:lnSpc>
                <a:spcPts val="1500"/>
              </a:lnSpc>
              <a:buFont typeface="Arial" panose="020B0604020202020204" pitchFamily="34" charset="0"/>
              <a:buNone/>
              <a:defRPr sz="1200"/>
            </a:lvl7pPr>
            <a:lvl8pPr marL="3200400" indent="0">
              <a:lnSpc>
                <a:spcPts val="1500"/>
              </a:lnSpc>
              <a:buFont typeface="Arial" panose="020B0604020202020204" pitchFamily="34" charset="0"/>
              <a:buNone/>
              <a:defRPr sz="1200"/>
            </a:lvl8pPr>
            <a:lvl9pPr marL="3657600" indent="0">
              <a:lnSpc>
                <a:spcPts val="1500"/>
              </a:lnSpc>
              <a:buFont typeface="Arial" panose="020B0604020202020204" pitchFamily="34" charset="0"/>
              <a:buNone/>
              <a:defRPr sz="1200"/>
            </a:lvl9pPr>
          </a:lstStyle>
          <a:p>
            <a:pPr lvl="0"/>
            <a:r>
              <a:rPr lang="en-US"/>
              <a:t>Click to edit Master text styles</a:t>
            </a:r>
          </a:p>
        </p:txBody>
      </p:sp>
      <p:sp>
        <p:nvSpPr>
          <p:cNvPr id="24" name="Text Placeholder 33">
            <a:extLst>
              <a:ext uri="{FF2B5EF4-FFF2-40B4-BE49-F238E27FC236}">
                <a16:creationId xmlns:a16="http://schemas.microsoft.com/office/drawing/2014/main" id="{0855827C-24C3-43D1-A687-F2828E2B8E6B}"/>
              </a:ext>
            </a:extLst>
          </p:cNvPr>
          <p:cNvSpPr>
            <a:spLocks noGrp="1"/>
          </p:cNvSpPr>
          <p:nvPr>
            <p:ph type="body" sz="quarter" idx="21"/>
          </p:nvPr>
        </p:nvSpPr>
        <p:spPr>
          <a:xfrm>
            <a:off x="2524525" y="5603820"/>
            <a:ext cx="9114130" cy="704733"/>
          </a:xfrm>
        </p:spPr>
        <p:txBody>
          <a:bodyPr>
            <a:normAutofit/>
          </a:bodyPr>
          <a:lstStyle>
            <a:lvl1pPr marL="0" indent="0">
              <a:lnSpc>
                <a:spcPts val="1500"/>
              </a:lnSpc>
              <a:buFont typeface="Arial" panose="020B0604020202020204" pitchFamily="34" charset="0"/>
              <a:buNone/>
              <a:defRPr sz="1200"/>
            </a:lvl1pPr>
            <a:lvl2pPr marL="457200" indent="0">
              <a:lnSpc>
                <a:spcPts val="1500"/>
              </a:lnSpc>
              <a:buFont typeface="Arial" panose="020B0604020202020204" pitchFamily="34" charset="0"/>
              <a:buNone/>
              <a:defRPr sz="1200"/>
            </a:lvl2pPr>
            <a:lvl3pPr marL="914400" indent="0">
              <a:lnSpc>
                <a:spcPts val="1500"/>
              </a:lnSpc>
              <a:buFont typeface="Arial" panose="020B0604020202020204" pitchFamily="34" charset="0"/>
              <a:buNone/>
              <a:defRPr sz="1200"/>
            </a:lvl3pPr>
            <a:lvl4pPr marL="1371600" indent="0">
              <a:lnSpc>
                <a:spcPts val="1500"/>
              </a:lnSpc>
              <a:buFont typeface="Arial" panose="020B0604020202020204" pitchFamily="34" charset="0"/>
              <a:buNone/>
              <a:defRPr sz="1200"/>
            </a:lvl4pPr>
            <a:lvl5pPr marL="1828800" indent="0">
              <a:lnSpc>
                <a:spcPts val="1500"/>
              </a:lnSpc>
              <a:buFont typeface="Arial" panose="020B0604020202020204" pitchFamily="34" charset="0"/>
              <a:buNone/>
              <a:defRPr sz="1200"/>
            </a:lvl5pPr>
            <a:lvl6pPr marL="2286000" indent="0">
              <a:lnSpc>
                <a:spcPts val="1500"/>
              </a:lnSpc>
              <a:buFont typeface="Arial" panose="020B0604020202020204" pitchFamily="34" charset="0"/>
              <a:buNone/>
              <a:defRPr sz="1200"/>
            </a:lvl6pPr>
            <a:lvl7pPr marL="2743200" indent="0">
              <a:lnSpc>
                <a:spcPts val="1500"/>
              </a:lnSpc>
              <a:buFont typeface="Arial" panose="020B0604020202020204" pitchFamily="34" charset="0"/>
              <a:buNone/>
              <a:defRPr sz="1200"/>
            </a:lvl7pPr>
            <a:lvl8pPr marL="3200400" indent="0">
              <a:lnSpc>
                <a:spcPts val="1500"/>
              </a:lnSpc>
              <a:buFont typeface="Arial" panose="020B0604020202020204" pitchFamily="34" charset="0"/>
              <a:buNone/>
              <a:defRPr sz="1200"/>
            </a:lvl8pPr>
            <a:lvl9pPr marL="3657600" indent="0">
              <a:lnSpc>
                <a:spcPts val="1500"/>
              </a:lnSpc>
              <a:buFont typeface="Arial" panose="020B0604020202020204" pitchFamily="34" charset="0"/>
              <a:buNone/>
              <a:defRPr sz="1200"/>
            </a:lvl9pPr>
          </a:lstStyle>
          <a:p>
            <a:pPr lvl="0"/>
            <a:r>
              <a:rPr lang="en-US"/>
              <a:t>Click to edit Master text styles</a:t>
            </a:r>
          </a:p>
        </p:txBody>
      </p:sp>
      <p:sp>
        <p:nvSpPr>
          <p:cNvPr id="23" name="Content Placeholder 40">
            <a:extLst>
              <a:ext uri="{FF2B5EF4-FFF2-40B4-BE49-F238E27FC236}">
                <a16:creationId xmlns:a16="http://schemas.microsoft.com/office/drawing/2014/main" id="{B9106E5E-4EF7-45CD-B3C6-0D0D4DCC4F71}"/>
              </a:ext>
            </a:extLst>
          </p:cNvPr>
          <p:cNvSpPr>
            <a:spLocks noGrp="1"/>
          </p:cNvSpPr>
          <p:nvPr>
            <p:ph sz="quarter" idx="27"/>
          </p:nvPr>
        </p:nvSpPr>
        <p:spPr>
          <a:xfrm>
            <a:off x="2524481" y="3508744"/>
            <a:ext cx="2926080" cy="539445"/>
          </a:xfrm>
          <a:noFill/>
          <a:ln w="38100">
            <a:noFill/>
          </a:ln>
        </p:spPr>
        <p:txBody>
          <a:bodyPr lIns="91440" tIns="0" rIns="91440" bIns="0">
            <a:normAutofit/>
          </a:bodyPr>
          <a:lstStyle>
            <a:lvl1pPr marL="0" indent="0" algn="ctr">
              <a:lnSpc>
                <a:spcPct val="90000"/>
              </a:lnSpc>
              <a:spcBef>
                <a:spcPts val="0"/>
              </a:spcBef>
              <a:spcAft>
                <a:spcPts val="200"/>
              </a:spcAft>
              <a:buFont typeface="Arial" panose="020B0604020202020204" pitchFamily="34" charset="0"/>
              <a:buNone/>
              <a:defRPr sz="1200">
                <a:latin typeface="+mj-lt"/>
              </a:defRPr>
            </a:lvl1pPr>
            <a:lvl2pPr marL="457200" indent="0" algn="ctr">
              <a:lnSpc>
                <a:spcPct val="90000"/>
              </a:lnSpc>
              <a:spcAft>
                <a:spcPts val="400"/>
              </a:spcAft>
              <a:buFont typeface="Arial" panose="020B0604020202020204" pitchFamily="34" charset="0"/>
              <a:buNone/>
              <a:defRPr sz="1200">
                <a:latin typeface="+mj-lt"/>
              </a:defRPr>
            </a:lvl2pPr>
            <a:lvl3pPr marL="914400" indent="0" algn="ctr">
              <a:lnSpc>
                <a:spcPct val="90000"/>
              </a:lnSpc>
              <a:spcAft>
                <a:spcPts val="400"/>
              </a:spcAft>
              <a:buFont typeface="Arial" panose="020B0604020202020204" pitchFamily="34" charset="0"/>
              <a:buNone/>
              <a:defRPr sz="1200">
                <a:latin typeface="+mj-lt"/>
              </a:defRPr>
            </a:lvl3pPr>
            <a:lvl4pPr marL="1371600" indent="0" algn="ctr">
              <a:lnSpc>
                <a:spcPct val="90000"/>
              </a:lnSpc>
              <a:spcAft>
                <a:spcPts val="400"/>
              </a:spcAft>
              <a:buFont typeface="Arial" panose="020B0604020202020204" pitchFamily="34" charset="0"/>
              <a:buNone/>
              <a:defRPr sz="1200">
                <a:latin typeface="+mj-lt"/>
              </a:defRPr>
            </a:lvl4pPr>
            <a:lvl5pPr marL="1828800" indent="0" algn="ctr">
              <a:lnSpc>
                <a:spcPct val="90000"/>
              </a:lnSpc>
              <a:spcAft>
                <a:spcPts val="400"/>
              </a:spcAft>
              <a:buFont typeface="Arial" panose="020B0604020202020204" pitchFamily="34" charset="0"/>
              <a:buNone/>
              <a:defRPr sz="1200">
                <a:latin typeface="+mj-lt"/>
              </a:defRPr>
            </a:lvl5pPr>
            <a:lvl6pPr marL="2286000" indent="0" algn="ctr">
              <a:lnSpc>
                <a:spcPct val="90000"/>
              </a:lnSpc>
              <a:spcAft>
                <a:spcPts val="400"/>
              </a:spcAft>
              <a:buNone/>
              <a:defRPr sz="1200">
                <a:latin typeface="+mj-lt"/>
              </a:defRPr>
            </a:lvl6pPr>
            <a:lvl7pPr marL="2743200" indent="0" algn="ctr">
              <a:lnSpc>
                <a:spcPct val="90000"/>
              </a:lnSpc>
              <a:spcAft>
                <a:spcPts val="400"/>
              </a:spcAft>
              <a:buNone/>
              <a:defRPr sz="1200">
                <a:latin typeface="+mj-lt"/>
              </a:defRPr>
            </a:lvl7pPr>
            <a:lvl8pPr marL="3200400" indent="0" algn="ctr">
              <a:lnSpc>
                <a:spcPct val="90000"/>
              </a:lnSpc>
              <a:spcAft>
                <a:spcPts val="400"/>
              </a:spcAft>
              <a:buNone/>
              <a:defRPr sz="1200">
                <a:latin typeface="+mj-lt"/>
              </a:defRPr>
            </a:lvl8pPr>
            <a:lvl9pPr marL="3657600" indent="0" algn="ctr">
              <a:lnSpc>
                <a:spcPct val="90000"/>
              </a:lnSpc>
              <a:spcAft>
                <a:spcPts val="400"/>
              </a:spcAft>
              <a:buNone/>
              <a:defRPr sz="1200">
                <a:latin typeface="+mj-lt"/>
              </a:defRPr>
            </a:lvl9pPr>
          </a:lstStyle>
          <a:p>
            <a:pPr lvl="0"/>
            <a:r>
              <a:rPr lang="en-US"/>
              <a:t>Click to edit Master text styles</a:t>
            </a:r>
          </a:p>
        </p:txBody>
      </p:sp>
      <p:sp>
        <p:nvSpPr>
          <p:cNvPr id="18" name="Text Placeholder 37">
            <a:extLst>
              <a:ext uri="{FF2B5EF4-FFF2-40B4-BE49-F238E27FC236}">
                <a16:creationId xmlns:a16="http://schemas.microsoft.com/office/drawing/2014/main" id="{68E1232F-E092-4B87-BDB6-A8A886386535}"/>
              </a:ext>
            </a:extLst>
          </p:cNvPr>
          <p:cNvSpPr>
            <a:spLocks noGrp="1"/>
          </p:cNvSpPr>
          <p:nvPr>
            <p:ph type="body" sz="quarter" idx="28"/>
          </p:nvPr>
        </p:nvSpPr>
        <p:spPr>
          <a:xfrm>
            <a:off x="2125632" y="4155903"/>
            <a:ext cx="301752" cy="301752"/>
          </a:xfrm>
          <a:prstGeom prst="ellipse">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anchor="ctr" anchorCtr="0">
            <a:noAutofit/>
          </a:bodyPr>
          <a:lstStyle>
            <a:lvl1pPr marL="0" indent="0" algn="ctr">
              <a:lnSpc>
                <a:spcPct val="100000"/>
              </a:lnSpc>
              <a:spcBef>
                <a:spcPts val="0"/>
              </a:spcBef>
              <a:buFont typeface="Arial" panose="020B0604020202020204" pitchFamily="34" charset="0"/>
              <a:buNone/>
              <a:defRPr sz="1400">
                <a:solidFill>
                  <a:schemeClr val="bg1"/>
                </a:solidFill>
              </a:defRPr>
            </a:lvl1pPr>
            <a:lvl2pPr marL="457200" indent="0" algn="ctr">
              <a:buFont typeface="Arial" panose="020B0604020202020204" pitchFamily="34" charset="0"/>
              <a:buNone/>
              <a:defRPr sz="1400">
                <a:solidFill>
                  <a:schemeClr val="bg1"/>
                </a:solidFill>
              </a:defRPr>
            </a:lvl2pPr>
            <a:lvl3pPr marL="914400" indent="0" algn="ctr">
              <a:buFont typeface="Arial" panose="020B0604020202020204" pitchFamily="34" charset="0"/>
              <a:buNone/>
              <a:defRPr sz="1400">
                <a:solidFill>
                  <a:schemeClr val="bg1"/>
                </a:solidFill>
              </a:defRPr>
            </a:lvl3pPr>
            <a:lvl4pPr marL="1371600" indent="0" algn="ctr">
              <a:buFont typeface="Arial" panose="020B0604020202020204" pitchFamily="34" charset="0"/>
              <a:buNone/>
              <a:defRPr sz="1400">
                <a:solidFill>
                  <a:schemeClr val="bg1"/>
                </a:solidFill>
              </a:defRPr>
            </a:lvl4pPr>
            <a:lvl5pPr marL="1828800" indent="0" algn="ctr">
              <a:buFont typeface="Arial" panose="020B0604020202020204" pitchFamily="34" charset="0"/>
              <a:buNone/>
              <a:defRPr sz="1400">
                <a:solidFill>
                  <a:schemeClr val="bg1"/>
                </a:solidFill>
              </a:defRPr>
            </a:lvl5pPr>
            <a:lvl6pPr marL="2286000" indent="0" algn="ctr">
              <a:buFont typeface="Arial" panose="020B0604020202020204" pitchFamily="34" charset="0"/>
              <a:buNone/>
              <a:defRPr sz="1400">
                <a:solidFill>
                  <a:schemeClr val="bg1"/>
                </a:solidFill>
              </a:defRPr>
            </a:lvl6pPr>
            <a:lvl7pPr marL="2743200" indent="0" algn="ctr">
              <a:buFont typeface="Arial" panose="020B0604020202020204" pitchFamily="34" charset="0"/>
              <a:buNone/>
              <a:defRPr sz="1400">
                <a:solidFill>
                  <a:schemeClr val="bg1"/>
                </a:solidFill>
              </a:defRPr>
            </a:lvl7pPr>
            <a:lvl8pPr marL="3200400" indent="0" algn="ctr">
              <a:buFont typeface="Arial" panose="020B0604020202020204" pitchFamily="34" charset="0"/>
              <a:buNone/>
              <a:defRPr sz="1400">
                <a:solidFill>
                  <a:schemeClr val="bg1"/>
                </a:solidFill>
              </a:defRPr>
            </a:lvl8pPr>
            <a:lvl9pPr marL="3657600" indent="0" algn="ctr">
              <a:buFont typeface="Arial" panose="020B0604020202020204" pitchFamily="34" charset="0"/>
              <a:buNone/>
              <a:defRPr sz="1400">
                <a:solidFill>
                  <a:schemeClr val="bg1"/>
                </a:solidFill>
              </a:defRPr>
            </a:lvl9pPr>
          </a:lstStyle>
          <a:p>
            <a:pPr lvl="0"/>
            <a:r>
              <a:rPr lang="en-US"/>
              <a:t>Click to edit Master text styles</a:t>
            </a:r>
          </a:p>
        </p:txBody>
      </p:sp>
      <p:sp>
        <p:nvSpPr>
          <p:cNvPr id="21" name="Text Placeholder 30">
            <a:extLst>
              <a:ext uri="{FF2B5EF4-FFF2-40B4-BE49-F238E27FC236}">
                <a16:creationId xmlns:a16="http://schemas.microsoft.com/office/drawing/2014/main" id="{7122B2E6-0EF4-461B-9CC0-57F3C311C8C5}"/>
              </a:ext>
            </a:extLst>
          </p:cNvPr>
          <p:cNvSpPr>
            <a:spLocks noGrp="1"/>
          </p:cNvSpPr>
          <p:nvPr>
            <p:ph type="body" sz="quarter" idx="29"/>
          </p:nvPr>
        </p:nvSpPr>
        <p:spPr>
          <a:xfrm>
            <a:off x="2524541" y="4145158"/>
            <a:ext cx="9114134"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25" name="Text Placeholder 33">
            <a:extLst>
              <a:ext uri="{FF2B5EF4-FFF2-40B4-BE49-F238E27FC236}">
                <a16:creationId xmlns:a16="http://schemas.microsoft.com/office/drawing/2014/main" id="{80B024F7-EBA9-497C-85F5-94193E54BEC4}"/>
              </a:ext>
            </a:extLst>
          </p:cNvPr>
          <p:cNvSpPr>
            <a:spLocks noGrp="1"/>
          </p:cNvSpPr>
          <p:nvPr>
            <p:ph type="body" sz="quarter" idx="30"/>
          </p:nvPr>
        </p:nvSpPr>
        <p:spPr>
          <a:xfrm>
            <a:off x="2524525" y="4527495"/>
            <a:ext cx="9114130" cy="704733"/>
          </a:xfrm>
        </p:spPr>
        <p:txBody>
          <a:bodyPr>
            <a:normAutofit/>
          </a:bodyPr>
          <a:lstStyle>
            <a:lvl1pPr marL="0" indent="0">
              <a:lnSpc>
                <a:spcPts val="1500"/>
              </a:lnSpc>
              <a:buFont typeface="Arial" panose="020B0604020202020204" pitchFamily="34" charset="0"/>
              <a:buNone/>
              <a:defRPr sz="1200"/>
            </a:lvl1pPr>
            <a:lvl2pPr marL="457200" indent="0">
              <a:lnSpc>
                <a:spcPts val="1500"/>
              </a:lnSpc>
              <a:buFont typeface="Arial" panose="020B0604020202020204" pitchFamily="34" charset="0"/>
              <a:buNone/>
              <a:defRPr sz="1200"/>
            </a:lvl2pPr>
            <a:lvl3pPr marL="914400" indent="0">
              <a:lnSpc>
                <a:spcPts val="1500"/>
              </a:lnSpc>
              <a:buFont typeface="Arial" panose="020B0604020202020204" pitchFamily="34" charset="0"/>
              <a:buNone/>
              <a:defRPr sz="1200"/>
            </a:lvl3pPr>
            <a:lvl4pPr marL="1371600" indent="0">
              <a:lnSpc>
                <a:spcPts val="1500"/>
              </a:lnSpc>
              <a:buFont typeface="Arial" panose="020B0604020202020204" pitchFamily="34" charset="0"/>
              <a:buNone/>
              <a:defRPr sz="1200"/>
            </a:lvl4pPr>
            <a:lvl5pPr marL="1828800" indent="0">
              <a:lnSpc>
                <a:spcPts val="1500"/>
              </a:lnSpc>
              <a:buFont typeface="Arial" panose="020B0604020202020204" pitchFamily="34" charset="0"/>
              <a:buNone/>
              <a:defRPr sz="1200"/>
            </a:lvl5pPr>
            <a:lvl6pPr marL="2286000" indent="0">
              <a:lnSpc>
                <a:spcPts val="1500"/>
              </a:lnSpc>
              <a:buFont typeface="Arial" panose="020B0604020202020204" pitchFamily="34" charset="0"/>
              <a:buNone/>
              <a:defRPr sz="1200"/>
            </a:lvl6pPr>
            <a:lvl7pPr marL="2743200" indent="0">
              <a:lnSpc>
                <a:spcPts val="1500"/>
              </a:lnSpc>
              <a:buFont typeface="Arial" panose="020B0604020202020204" pitchFamily="34" charset="0"/>
              <a:buNone/>
              <a:defRPr sz="1200"/>
            </a:lvl7pPr>
            <a:lvl8pPr marL="3200400" indent="0">
              <a:lnSpc>
                <a:spcPts val="1500"/>
              </a:lnSpc>
              <a:buFont typeface="Arial" panose="020B0604020202020204" pitchFamily="34" charset="0"/>
              <a:buNone/>
              <a:defRPr sz="1200"/>
            </a:lvl8pPr>
            <a:lvl9pPr marL="3657600" indent="0">
              <a:lnSpc>
                <a:spcPts val="1500"/>
              </a:lnSpc>
              <a:buFont typeface="Arial" panose="020B0604020202020204" pitchFamily="34" charset="0"/>
              <a:buNone/>
              <a:defRPr sz="1200"/>
            </a:lvl9pPr>
          </a:lstStyle>
          <a:p>
            <a:pPr lvl="0"/>
            <a:r>
              <a:rPr lang="en-US"/>
              <a:t>Click to edit Master text styles</a:t>
            </a:r>
          </a:p>
        </p:txBody>
      </p:sp>
      <p:sp>
        <p:nvSpPr>
          <p:cNvPr id="30" name="Content Placeholder 40">
            <a:extLst>
              <a:ext uri="{FF2B5EF4-FFF2-40B4-BE49-F238E27FC236}">
                <a16:creationId xmlns:a16="http://schemas.microsoft.com/office/drawing/2014/main" id="{1371092B-3B16-4649-880C-AFF800347C7F}"/>
              </a:ext>
            </a:extLst>
          </p:cNvPr>
          <p:cNvSpPr>
            <a:spLocks noGrp="1"/>
          </p:cNvSpPr>
          <p:nvPr>
            <p:ph sz="quarter" idx="31"/>
          </p:nvPr>
        </p:nvSpPr>
        <p:spPr>
          <a:xfrm>
            <a:off x="5620106" y="3508744"/>
            <a:ext cx="2926080" cy="539445"/>
          </a:xfrm>
          <a:noFill/>
          <a:ln w="38100">
            <a:noFill/>
          </a:ln>
        </p:spPr>
        <p:txBody>
          <a:bodyPr lIns="91440" tIns="0" rIns="91440" bIns="0">
            <a:normAutofit/>
          </a:bodyPr>
          <a:lstStyle>
            <a:lvl1pPr marL="0" indent="0" algn="ctr">
              <a:lnSpc>
                <a:spcPct val="90000"/>
              </a:lnSpc>
              <a:spcBef>
                <a:spcPts val="0"/>
              </a:spcBef>
              <a:spcAft>
                <a:spcPts val="200"/>
              </a:spcAft>
              <a:buFont typeface="Arial" panose="020B0604020202020204" pitchFamily="34" charset="0"/>
              <a:buNone/>
              <a:defRPr sz="1200">
                <a:latin typeface="+mj-lt"/>
              </a:defRPr>
            </a:lvl1pPr>
            <a:lvl2pPr marL="457200" indent="0" algn="ctr">
              <a:lnSpc>
                <a:spcPct val="90000"/>
              </a:lnSpc>
              <a:spcAft>
                <a:spcPts val="400"/>
              </a:spcAft>
              <a:buFont typeface="Arial" panose="020B0604020202020204" pitchFamily="34" charset="0"/>
              <a:buNone/>
              <a:defRPr sz="1200">
                <a:latin typeface="+mj-lt"/>
              </a:defRPr>
            </a:lvl2pPr>
            <a:lvl3pPr marL="914400" indent="0" algn="ctr">
              <a:lnSpc>
                <a:spcPct val="90000"/>
              </a:lnSpc>
              <a:spcAft>
                <a:spcPts val="400"/>
              </a:spcAft>
              <a:buFont typeface="Arial" panose="020B0604020202020204" pitchFamily="34" charset="0"/>
              <a:buNone/>
              <a:defRPr sz="1200">
                <a:latin typeface="+mj-lt"/>
              </a:defRPr>
            </a:lvl3pPr>
            <a:lvl4pPr marL="1371600" indent="0" algn="ctr">
              <a:lnSpc>
                <a:spcPct val="90000"/>
              </a:lnSpc>
              <a:spcAft>
                <a:spcPts val="400"/>
              </a:spcAft>
              <a:buFont typeface="Arial" panose="020B0604020202020204" pitchFamily="34" charset="0"/>
              <a:buNone/>
              <a:defRPr sz="1200">
                <a:latin typeface="+mj-lt"/>
              </a:defRPr>
            </a:lvl4pPr>
            <a:lvl5pPr marL="1828800" indent="0" algn="ctr">
              <a:lnSpc>
                <a:spcPct val="90000"/>
              </a:lnSpc>
              <a:spcAft>
                <a:spcPts val="400"/>
              </a:spcAft>
              <a:buFont typeface="Arial" panose="020B0604020202020204" pitchFamily="34" charset="0"/>
              <a:buNone/>
              <a:defRPr sz="1200">
                <a:latin typeface="+mj-lt"/>
              </a:defRPr>
            </a:lvl5pPr>
            <a:lvl6pPr marL="2286000" indent="0" algn="ctr">
              <a:lnSpc>
                <a:spcPct val="90000"/>
              </a:lnSpc>
              <a:spcAft>
                <a:spcPts val="400"/>
              </a:spcAft>
              <a:buNone/>
              <a:defRPr sz="1200">
                <a:latin typeface="+mj-lt"/>
              </a:defRPr>
            </a:lvl6pPr>
            <a:lvl7pPr marL="2743200" indent="0" algn="ctr">
              <a:lnSpc>
                <a:spcPct val="90000"/>
              </a:lnSpc>
              <a:spcAft>
                <a:spcPts val="400"/>
              </a:spcAft>
              <a:buNone/>
              <a:defRPr sz="1200">
                <a:latin typeface="+mj-lt"/>
              </a:defRPr>
            </a:lvl7pPr>
            <a:lvl8pPr marL="3200400" indent="0" algn="ctr">
              <a:lnSpc>
                <a:spcPct val="90000"/>
              </a:lnSpc>
              <a:spcAft>
                <a:spcPts val="400"/>
              </a:spcAft>
              <a:buNone/>
              <a:defRPr sz="1200">
                <a:latin typeface="+mj-lt"/>
              </a:defRPr>
            </a:lvl8pPr>
            <a:lvl9pPr marL="3657600" indent="0" algn="ctr">
              <a:lnSpc>
                <a:spcPct val="90000"/>
              </a:lnSpc>
              <a:spcAft>
                <a:spcPts val="400"/>
              </a:spcAft>
              <a:buNone/>
              <a:defRPr sz="1200">
                <a:latin typeface="+mj-lt"/>
              </a:defRPr>
            </a:lvl9pPr>
          </a:lstStyle>
          <a:p>
            <a:pPr lvl="0"/>
            <a:r>
              <a:rPr lang="en-US"/>
              <a:t>Click to edit Master text styles</a:t>
            </a:r>
          </a:p>
        </p:txBody>
      </p:sp>
      <p:sp>
        <p:nvSpPr>
          <p:cNvPr id="33" name="Content Placeholder 40">
            <a:extLst>
              <a:ext uri="{FF2B5EF4-FFF2-40B4-BE49-F238E27FC236}">
                <a16:creationId xmlns:a16="http://schemas.microsoft.com/office/drawing/2014/main" id="{B731AB0D-E666-4302-9876-42014DBB3FF8}"/>
              </a:ext>
            </a:extLst>
          </p:cNvPr>
          <p:cNvSpPr>
            <a:spLocks noGrp="1"/>
          </p:cNvSpPr>
          <p:nvPr>
            <p:ph sz="quarter" idx="32"/>
          </p:nvPr>
        </p:nvSpPr>
        <p:spPr>
          <a:xfrm>
            <a:off x="8715731" y="3508744"/>
            <a:ext cx="2926080" cy="539445"/>
          </a:xfrm>
          <a:noFill/>
          <a:ln w="38100">
            <a:noFill/>
          </a:ln>
        </p:spPr>
        <p:txBody>
          <a:bodyPr lIns="91440" tIns="0" rIns="91440" bIns="0">
            <a:normAutofit/>
          </a:bodyPr>
          <a:lstStyle>
            <a:lvl1pPr marL="0" indent="0" algn="ctr">
              <a:lnSpc>
                <a:spcPct val="90000"/>
              </a:lnSpc>
              <a:spcBef>
                <a:spcPts val="0"/>
              </a:spcBef>
              <a:spcAft>
                <a:spcPts val="200"/>
              </a:spcAft>
              <a:buFont typeface="Arial" panose="020B0604020202020204" pitchFamily="34" charset="0"/>
              <a:buNone/>
              <a:defRPr sz="1200">
                <a:latin typeface="+mj-lt"/>
              </a:defRPr>
            </a:lvl1pPr>
            <a:lvl2pPr marL="457200" indent="0" algn="ctr">
              <a:lnSpc>
                <a:spcPct val="90000"/>
              </a:lnSpc>
              <a:spcAft>
                <a:spcPts val="400"/>
              </a:spcAft>
              <a:buFont typeface="Arial" panose="020B0604020202020204" pitchFamily="34" charset="0"/>
              <a:buNone/>
              <a:defRPr sz="1200">
                <a:latin typeface="+mj-lt"/>
              </a:defRPr>
            </a:lvl2pPr>
            <a:lvl3pPr marL="914400" indent="0" algn="ctr">
              <a:lnSpc>
                <a:spcPct val="90000"/>
              </a:lnSpc>
              <a:spcAft>
                <a:spcPts val="400"/>
              </a:spcAft>
              <a:buFont typeface="Arial" panose="020B0604020202020204" pitchFamily="34" charset="0"/>
              <a:buNone/>
              <a:defRPr sz="1200">
                <a:latin typeface="+mj-lt"/>
              </a:defRPr>
            </a:lvl3pPr>
            <a:lvl4pPr marL="1371600" indent="0" algn="ctr">
              <a:lnSpc>
                <a:spcPct val="90000"/>
              </a:lnSpc>
              <a:spcAft>
                <a:spcPts val="400"/>
              </a:spcAft>
              <a:buFont typeface="Arial" panose="020B0604020202020204" pitchFamily="34" charset="0"/>
              <a:buNone/>
              <a:defRPr sz="1200">
                <a:latin typeface="+mj-lt"/>
              </a:defRPr>
            </a:lvl4pPr>
            <a:lvl5pPr marL="1828800" indent="0" algn="ctr">
              <a:lnSpc>
                <a:spcPct val="90000"/>
              </a:lnSpc>
              <a:spcAft>
                <a:spcPts val="400"/>
              </a:spcAft>
              <a:buFont typeface="Arial" panose="020B0604020202020204" pitchFamily="34" charset="0"/>
              <a:buNone/>
              <a:defRPr sz="1200">
                <a:latin typeface="+mj-lt"/>
              </a:defRPr>
            </a:lvl5pPr>
            <a:lvl6pPr marL="2286000" indent="0" algn="ctr">
              <a:lnSpc>
                <a:spcPct val="90000"/>
              </a:lnSpc>
              <a:spcAft>
                <a:spcPts val="400"/>
              </a:spcAft>
              <a:buNone/>
              <a:defRPr sz="1200">
                <a:latin typeface="+mj-lt"/>
              </a:defRPr>
            </a:lvl6pPr>
            <a:lvl7pPr marL="2743200" indent="0" algn="ctr">
              <a:lnSpc>
                <a:spcPct val="90000"/>
              </a:lnSpc>
              <a:spcAft>
                <a:spcPts val="400"/>
              </a:spcAft>
              <a:buNone/>
              <a:defRPr sz="1200">
                <a:latin typeface="+mj-lt"/>
              </a:defRPr>
            </a:lvl7pPr>
            <a:lvl8pPr marL="3200400" indent="0" algn="ctr">
              <a:lnSpc>
                <a:spcPct val="90000"/>
              </a:lnSpc>
              <a:spcAft>
                <a:spcPts val="400"/>
              </a:spcAft>
              <a:buNone/>
              <a:defRPr sz="1200">
                <a:latin typeface="+mj-lt"/>
              </a:defRPr>
            </a:lvl8pPr>
            <a:lvl9pPr marL="3657600" indent="0" algn="ctr">
              <a:lnSpc>
                <a:spcPct val="90000"/>
              </a:lnSpc>
              <a:spcAft>
                <a:spcPts val="400"/>
              </a:spcAft>
              <a:buNone/>
              <a:defRPr sz="1200">
                <a:latin typeface="+mj-lt"/>
              </a:defRPr>
            </a:lvl9pPr>
          </a:lstStyle>
          <a:p>
            <a:pPr lvl="0"/>
            <a:r>
              <a:rPr lang="en-US"/>
              <a:t>Click to edit Master text styles</a:t>
            </a:r>
          </a:p>
        </p:txBody>
      </p:sp>
      <p:sp>
        <p:nvSpPr>
          <p:cNvPr id="27" name="Text Placeholder 2">
            <a:extLst>
              <a:ext uri="{FF2B5EF4-FFF2-40B4-BE49-F238E27FC236}">
                <a16:creationId xmlns:a16="http://schemas.microsoft.com/office/drawing/2014/main" id="{28618EBE-91EF-4B8C-AFA0-76D7E4BC805C}"/>
              </a:ext>
            </a:extLst>
          </p:cNvPr>
          <p:cNvSpPr>
            <a:spLocks noGrp="1"/>
          </p:cNvSpPr>
          <p:nvPr>
            <p:ph type="body" idx="33"/>
          </p:nvPr>
        </p:nvSpPr>
        <p:spPr>
          <a:xfrm>
            <a:off x="2521379" y="3236483"/>
            <a:ext cx="2926075" cy="259237"/>
          </a:xfrm>
        </p:spPr>
        <p:txBody>
          <a:bodyPr anchor="ctr" anchorCtr="0">
            <a:normAutofit/>
          </a:bodyPr>
          <a:lstStyle>
            <a:lvl1pPr marL="0" indent="0" algn="ctr">
              <a:buNone/>
              <a:defRPr sz="1400" b="0">
                <a:latin typeface="+mj-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
        <p:nvSpPr>
          <p:cNvPr id="34" name="Text Placeholder 2">
            <a:extLst>
              <a:ext uri="{FF2B5EF4-FFF2-40B4-BE49-F238E27FC236}">
                <a16:creationId xmlns:a16="http://schemas.microsoft.com/office/drawing/2014/main" id="{18E67C8C-70CC-4439-BF5F-AF64A5DE6E45}"/>
              </a:ext>
            </a:extLst>
          </p:cNvPr>
          <p:cNvSpPr>
            <a:spLocks noGrp="1"/>
          </p:cNvSpPr>
          <p:nvPr>
            <p:ph type="body" idx="34"/>
          </p:nvPr>
        </p:nvSpPr>
        <p:spPr>
          <a:xfrm>
            <a:off x="5620106" y="3236483"/>
            <a:ext cx="2926075" cy="259237"/>
          </a:xfrm>
        </p:spPr>
        <p:txBody>
          <a:bodyPr anchor="ctr" anchorCtr="0">
            <a:normAutofit/>
          </a:bodyPr>
          <a:lstStyle>
            <a:lvl1pPr marL="0" indent="0" algn="ctr">
              <a:buNone/>
              <a:defRPr sz="1400" b="0">
                <a:latin typeface="+mj-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
        <p:nvSpPr>
          <p:cNvPr id="35" name="Text Placeholder 2">
            <a:extLst>
              <a:ext uri="{FF2B5EF4-FFF2-40B4-BE49-F238E27FC236}">
                <a16:creationId xmlns:a16="http://schemas.microsoft.com/office/drawing/2014/main" id="{E2D924DC-677B-487A-9D96-AD799E3FD92D}"/>
              </a:ext>
            </a:extLst>
          </p:cNvPr>
          <p:cNvSpPr>
            <a:spLocks noGrp="1"/>
          </p:cNvSpPr>
          <p:nvPr>
            <p:ph type="body" idx="35"/>
          </p:nvPr>
        </p:nvSpPr>
        <p:spPr>
          <a:xfrm>
            <a:off x="8715731" y="3236483"/>
            <a:ext cx="2926075" cy="259237"/>
          </a:xfrm>
        </p:spPr>
        <p:txBody>
          <a:bodyPr anchor="ctr" anchorCtr="0">
            <a:normAutofit/>
          </a:bodyPr>
          <a:lstStyle>
            <a:lvl1pPr marL="0" indent="0" algn="ctr">
              <a:buNone/>
              <a:defRPr sz="1400" b="0">
                <a:latin typeface="+mj-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Tree>
    <p:extLst>
      <p:ext uri="{BB962C8B-B14F-4D97-AF65-F5344CB8AC3E}">
        <p14:creationId xmlns:p14="http://schemas.microsoft.com/office/powerpoint/2010/main" val="6364971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109275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30" name="Straight Connector 29" descr="Decorative">
            <a:extLst>
              <a:ext uri="{FF2B5EF4-FFF2-40B4-BE49-F238E27FC236}">
                <a16:creationId xmlns:a16="http://schemas.microsoft.com/office/drawing/2014/main" id="{2B461177-3094-4F0D-AF8B-34AA690D5A18}"/>
              </a:ext>
            </a:extLst>
          </p:cNvPr>
          <p:cNvCxnSpPr>
            <a:cxnSpLocks/>
          </p:cNvCxnSpPr>
          <p:nvPr userDrawn="1"/>
        </p:nvCxnSpPr>
        <p:spPr>
          <a:xfrm>
            <a:off x="1090494" y="0"/>
            <a:ext cx="0" cy="6858000"/>
          </a:xfrm>
          <a:prstGeom prst="line">
            <a:avLst/>
          </a:prstGeom>
          <a:ln w="38100">
            <a:solidFill>
              <a:schemeClr val="accent5"/>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1" name="Oval 30" descr="Decorative">
            <a:extLst>
              <a:ext uri="{FF2B5EF4-FFF2-40B4-BE49-F238E27FC236}">
                <a16:creationId xmlns:a16="http://schemas.microsoft.com/office/drawing/2014/main" id="{E7F63A94-F44E-49C8-91D3-0F79F90C296E}"/>
              </a:ext>
            </a:extLst>
          </p:cNvPr>
          <p:cNvSpPr/>
          <p:nvPr userDrawn="1"/>
        </p:nvSpPr>
        <p:spPr>
          <a:xfrm>
            <a:off x="159077" y="220216"/>
            <a:ext cx="1362969" cy="1362969"/>
          </a:xfrm>
          <a:prstGeom prst="ellipse">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02536" y="301752"/>
            <a:ext cx="9646920" cy="740664"/>
          </a:xfrm>
        </p:spPr>
        <p:txBody>
          <a:bodyPr/>
          <a:lstStyle/>
          <a:p>
            <a:r>
              <a:rPr lang="en-US"/>
              <a:t>Click to edit Master title style</a:t>
            </a:r>
          </a:p>
        </p:txBody>
      </p:sp>
      <p:sp>
        <p:nvSpPr>
          <p:cNvPr id="3" name="Content Placeholder 2"/>
          <p:cNvSpPr>
            <a:spLocks noGrp="1"/>
          </p:cNvSpPr>
          <p:nvPr>
            <p:ph idx="1"/>
          </p:nvPr>
        </p:nvSpPr>
        <p:spPr>
          <a:xfrm>
            <a:off x="2002536" y="1481327"/>
            <a:ext cx="9646920" cy="47384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
        <p:nvSpPr>
          <p:cNvPr id="4" name="Date Placeholder 3"/>
          <p:cNvSpPr>
            <a:spLocks noGrp="1"/>
          </p:cNvSpPr>
          <p:nvPr>
            <p:ph type="dt" sz="half" idx="10"/>
          </p:nvPr>
        </p:nvSpPr>
        <p:spPr/>
        <p:txBody>
          <a:bodyPr/>
          <a:lstStyle/>
          <a:p>
            <a:fld id="{846CE7D5-CF57-46EF-B807-FDD0502418D4}" type="datetimeFigureOut">
              <a:rPr lang="en-US" smtClean="0"/>
              <a:t>1/21/2021</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Example">
    <p:spTree>
      <p:nvGrpSpPr>
        <p:cNvPr id="1" name=""/>
        <p:cNvGrpSpPr/>
        <p:nvPr/>
      </p:nvGrpSpPr>
      <p:grpSpPr>
        <a:xfrm>
          <a:off x="0" y="0"/>
          <a:ext cx="0" cy="0"/>
          <a:chOff x="0" y="0"/>
          <a:chExt cx="0" cy="0"/>
        </a:xfrm>
      </p:grpSpPr>
      <p:sp>
        <p:nvSpPr>
          <p:cNvPr id="37" name="Title Placeholder 1">
            <a:extLst>
              <a:ext uri="{FF2B5EF4-FFF2-40B4-BE49-F238E27FC236}">
                <a16:creationId xmlns:a16="http://schemas.microsoft.com/office/drawing/2014/main" id="{19C3449E-9CBF-428C-AA0D-9F47FBA14174}"/>
              </a:ext>
            </a:extLst>
          </p:cNvPr>
          <p:cNvSpPr>
            <a:spLocks noGrp="1"/>
          </p:cNvSpPr>
          <p:nvPr>
            <p:ph type="title"/>
          </p:nvPr>
        </p:nvSpPr>
        <p:spPr>
          <a:xfrm>
            <a:off x="719036" y="310225"/>
            <a:ext cx="10515600" cy="408011"/>
          </a:xfrm>
          <a:prstGeom prst="rect">
            <a:avLst/>
          </a:prstGeom>
        </p:spPr>
        <p:txBody>
          <a:bodyPr vert="horz" lIns="91440" tIns="45720" rIns="91440" bIns="45720" rtlCol="0">
            <a:noAutofit/>
          </a:bodyPr>
          <a:lstStyle>
            <a:lvl1pPr>
              <a:defRPr lang="en-US" sz="2000">
                <a:ea typeface="+mn-ea"/>
                <a:cs typeface="+mn-cs"/>
              </a:defRPr>
            </a:lvl1pPr>
          </a:lstStyle>
          <a:p>
            <a:pPr marL="0" lvl="0" indent="0">
              <a:spcBef>
                <a:spcPts val="1000"/>
              </a:spcBef>
              <a:buFont typeface="Arial" panose="020B0604020202020204" pitchFamily="34" charset="0"/>
            </a:pPr>
            <a:r>
              <a:rPr lang="en-US"/>
              <a:t>Click to edit Master title style</a:t>
            </a:r>
          </a:p>
        </p:txBody>
      </p:sp>
      <p:sp>
        <p:nvSpPr>
          <p:cNvPr id="69" name="Text Placeholder 45">
            <a:extLst>
              <a:ext uri="{FF2B5EF4-FFF2-40B4-BE49-F238E27FC236}">
                <a16:creationId xmlns:a16="http://schemas.microsoft.com/office/drawing/2014/main" id="{9BEA842F-5707-4B74-81AF-3E6390E70134}"/>
              </a:ext>
            </a:extLst>
          </p:cNvPr>
          <p:cNvSpPr>
            <a:spLocks noGrp="1"/>
          </p:cNvSpPr>
          <p:nvPr>
            <p:ph type="body" sz="quarter" idx="22" hasCustomPrompt="1"/>
          </p:nvPr>
        </p:nvSpPr>
        <p:spPr>
          <a:xfrm>
            <a:off x="9855635" y="4400683"/>
            <a:ext cx="2139884" cy="338554"/>
          </a:xfrm>
        </p:spPr>
        <p:txBody>
          <a:bodyPr>
            <a:normAutofit/>
          </a:bodyPr>
          <a:lstStyle>
            <a:lvl1pPr marL="0" indent="0">
              <a:buNone/>
              <a:defRPr sz="1600">
                <a:latin typeface="+mn-lt"/>
              </a:defRPr>
            </a:lvl1pPr>
            <a:lvl2pPr marL="457200" indent="0">
              <a:buNone/>
              <a:defRPr sz="1600">
                <a:latin typeface="+mn-lt"/>
              </a:defRPr>
            </a:lvl2pPr>
            <a:lvl3pPr marL="914400" indent="0">
              <a:buNone/>
              <a:defRPr sz="1600">
                <a:latin typeface="+mn-lt"/>
              </a:defRPr>
            </a:lvl3pPr>
            <a:lvl4pPr marL="1371600" indent="0">
              <a:buNone/>
              <a:defRPr sz="1600">
                <a:latin typeface="+mn-lt"/>
              </a:defRPr>
            </a:lvl4pPr>
            <a:lvl5pPr marL="1828800" indent="0">
              <a:buNone/>
              <a:defRPr sz="1600">
                <a:latin typeface="+mn-lt"/>
              </a:defRPr>
            </a:lvl5pPr>
            <a:lvl6pPr marL="2286000" indent="0">
              <a:buNone/>
              <a:defRPr sz="1600">
                <a:latin typeface="+mn-lt"/>
              </a:defRPr>
            </a:lvl6pPr>
            <a:lvl7pPr marL="2743200" indent="0">
              <a:buNone/>
              <a:defRPr sz="1600">
                <a:latin typeface="+mn-lt"/>
              </a:defRPr>
            </a:lvl7pPr>
            <a:lvl8pPr marL="3200400" indent="0">
              <a:buNone/>
              <a:defRPr sz="1600">
                <a:latin typeface="+mn-lt"/>
              </a:defRPr>
            </a:lvl8pPr>
            <a:lvl9pPr marL="3657600" indent="0">
              <a:buNone/>
              <a:defRPr sz="1600">
                <a:latin typeface="+mn-lt"/>
              </a:defRPr>
            </a:lvl9pPr>
          </a:lstStyle>
          <a:p>
            <a:pPr lvl="0"/>
            <a:r>
              <a:rPr lang="en-US"/>
              <a:t>Font 2</a:t>
            </a:r>
          </a:p>
        </p:txBody>
      </p:sp>
      <p:sp>
        <p:nvSpPr>
          <p:cNvPr id="70" name="Text Placeholder 43">
            <a:extLst>
              <a:ext uri="{FF2B5EF4-FFF2-40B4-BE49-F238E27FC236}">
                <a16:creationId xmlns:a16="http://schemas.microsoft.com/office/drawing/2014/main" id="{95C60BF0-73F3-40DC-BCBB-293A4962AAC6}"/>
              </a:ext>
            </a:extLst>
          </p:cNvPr>
          <p:cNvSpPr>
            <a:spLocks noGrp="1"/>
          </p:cNvSpPr>
          <p:nvPr>
            <p:ph type="body" sz="quarter" idx="23" hasCustomPrompt="1"/>
          </p:nvPr>
        </p:nvSpPr>
        <p:spPr>
          <a:xfrm>
            <a:off x="9862299" y="4120435"/>
            <a:ext cx="2139884" cy="306925"/>
          </a:xfrm>
        </p:spPr>
        <p:txBody>
          <a:bodyPr>
            <a:normAutofit/>
          </a:bodyPr>
          <a:lstStyle>
            <a:lvl1pPr marL="0" indent="0">
              <a:buNone/>
              <a:defRPr sz="18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Font 1</a:t>
            </a:r>
          </a:p>
        </p:txBody>
      </p:sp>
      <p:sp>
        <p:nvSpPr>
          <p:cNvPr id="68" name="Text Placeholder 45">
            <a:extLst>
              <a:ext uri="{FF2B5EF4-FFF2-40B4-BE49-F238E27FC236}">
                <a16:creationId xmlns:a16="http://schemas.microsoft.com/office/drawing/2014/main" id="{2EF9381B-4D80-41A2-BB4B-2DE81F024670}"/>
              </a:ext>
            </a:extLst>
          </p:cNvPr>
          <p:cNvSpPr>
            <a:spLocks noGrp="1"/>
          </p:cNvSpPr>
          <p:nvPr>
            <p:ph type="body" sz="quarter" idx="21" hasCustomPrompt="1"/>
          </p:nvPr>
        </p:nvSpPr>
        <p:spPr>
          <a:xfrm>
            <a:off x="9858824" y="5061972"/>
            <a:ext cx="1472184" cy="502920"/>
          </a:xfrm>
          <a:solidFill>
            <a:schemeClr val="accent3"/>
          </a:solidFill>
        </p:spPr>
        <p:txBody>
          <a:bodyPr anchor="ctr" anchorCtr="0">
            <a:normAutofit/>
          </a:bodyPr>
          <a:lstStyle>
            <a:lvl1pPr marL="0" indent="0">
              <a:buNone/>
              <a:defRPr sz="1600">
                <a:solidFill>
                  <a:schemeClr val="tx1"/>
                </a:solidFill>
                <a:latin typeface="+mn-lt"/>
              </a:defRPr>
            </a:lvl1pPr>
            <a:lvl2pPr marL="457200" indent="0">
              <a:buNone/>
              <a:defRPr sz="1600">
                <a:latin typeface="+mn-lt"/>
              </a:defRPr>
            </a:lvl2pPr>
            <a:lvl3pPr marL="914400" indent="0">
              <a:buNone/>
              <a:defRPr sz="1600">
                <a:latin typeface="+mn-lt"/>
              </a:defRPr>
            </a:lvl3pPr>
            <a:lvl4pPr marL="1371600" indent="0">
              <a:buNone/>
              <a:defRPr sz="1600">
                <a:latin typeface="+mn-lt"/>
              </a:defRPr>
            </a:lvl4pPr>
            <a:lvl5pPr marL="1828800" indent="0">
              <a:buNone/>
              <a:defRPr sz="1600">
                <a:latin typeface="+mn-lt"/>
              </a:defRPr>
            </a:lvl5pPr>
            <a:lvl6pPr marL="2286000" indent="0">
              <a:buNone/>
              <a:defRPr sz="1600">
                <a:latin typeface="+mn-lt"/>
              </a:defRPr>
            </a:lvl6pPr>
            <a:lvl7pPr marL="2743200" indent="0">
              <a:buNone/>
              <a:defRPr sz="1600">
                <a:latin typeface="+mn-lt"/>
              </a:defRPr>
            </a:lvl7pPr>
            <a:lvl8pPr marL="3200400" indent="0">
              <a:buNone/>
              <a:defRPr sz="1600">
                <a:latin typeface="+mn-lt"/>
              </a:defRPr>
            </a:lvl8pPr>
            <a:lvl9pPr marL="3657600" indent="0">
              <a:buNone/>
              <a:defRPr sz="1600">
                <a:latin typeface="+mn-lt"/>
              </a:defRPr>
            </a:lvl9pPr>
          </a:lstStyle>
          <a:p>
            <a:pPr lvl="0"/>
            <a:r>
              <a:rPr lang="en-US"/>
              <a:t>Color 2</a:t>
            </a:r>
          </a:p>
        </p:txBody>
      </p:sp>
      <p:sp>
        <p:nvSpPr>
          <p:cNvPr id="67" name="Text Placeholder 45">
            <a:extLst>
              <a:ext uri="{FF2B5EF4-FFF2-40B4-BE49-F238E27FC236}">
                <a16:creationId xmlns:a16="http://schemas.microsoft.com/office/drawing/2014/main" id="{4987B7F4-6625-4A36-B77F-882959F856AA}"/>
              </a:ext>
            </a:extLst>
          </p:cNvPr>
          <p:cNvSpPr>
            <a:spLocks noGrp="1"/>
          </p:cNvSpPr>
          <p:nvPr>
            <p:ph type="body" sz="quarter" idx="20" hasCustomPrompt="1"/>
          </p:nvPr>
        </p:nvSpPr>
        <p:spPr>
          <a:xfrm>
            <a:off x="9858824" y="5651675"/>
            <a:ext cx="1472184" cy="502920"/>
          </a:xfrm>
          <a:solidFill>
            <a:schemeClr val="accent1"/>
          </a:solidFill>
        </p:spPr>
        <p:txBody>
          <a:bodyPr anchor="ctr" anchorCtr="0">
            <a:normAutofit/>
          </a:bodyPr>
          <a:lstStyle>
            <a:lvl1pPr marL="0" indent="0">
              <a:buNone/>
              <a:defRPr sz="1600">
                <a:solidFill>
                  <a:schemeClr val="bg1"/>
                </a:solidFill>
                <a:latin typeface="+mn-lt"/>
              </a:defRPr>
            </a:lvl1pPr>
            <a:lvl2pPr marL="457200" indent="0">
              <a:buNone/>
              <a:defRPr sz="1600">
                <a:latin typeface="+mn-lt"/>
              </a:defRPr>
            </a:lvl2pPr>
            <a:lvl3pPr marL="914400" indent="0">
              <a:buNone/>
              <a:defRPr sz="1600">
                <a:latin typeface="+mn-lt"/>
              </a:defRPr>
            </a:lvl3pPr>
            <a:lvl4pPr marL="1371600" indent="0">
              <a:buNone/>
              <a:defRPr sz="1600">
                <a:latin typeface="+mn-lt"/>
              </a:defRPr>
            </a:lvl4pPr>
            <a:lvl5pPr marL="1828800" indent="0">
              <a:buNone/>
              <a:defRPr sz="1600">
                <a:latin typeface="+mn-lt"/>
              </a:defRPr>
            </a:lvl5pPr>
            <a:lvl6pPr marL="2286000" indent="0">
              <a:buNone/>
              <a:defRPr sz="1600">
                <a:latin typeface="+mn-lt"/>
              </a:defRPr>
            </a:lvl6pPr>
            <a:lvl7pPr marL="2743200" indent="0">
              <a:buNone/>
              <a:defRPr sz="1600">
                <a:latin typeface="+mn-lt"/>
              </a:defRPr>
            </a:lvl7pPr>
            <a:lvl8pPr marL="3200400" indent="0">
              <a:buNone/>
              <a:defRPr sz="1600">
                <a:latin typeface="+mn-lt"/>
              </a:defRPr>
            </a:lvl8pPr>
            <a:lvl9pPr marL="3657600" indent="0">
              <a:buNone/>
              <a:defRPr sz="1600">
                <a:latin typeface="+mn-lt"/>
              </a:defRPr>
            </a:lvl9pPr>
          </a:lstStyle>
          <a:p>
            <a:pPr lvl="0"/>
            <a:r>
              <a:rPr lang="en-US"/>
              <a:t>Color 2</a:t>
            </a:r>
          </a:p>
        </p:txBody>
      </p:sp>
      <p:sp>
        <p:nvSpPr>
          <p:cNvPr id="53" name="Text Placeholder 45">
            <a:extLst>
              <a:ext uri="{FF2B5EF4-FFF2-40B4-BE49-F238E27FC236}">
                <a16:creationId xmlns:a16="http://schemas.microsoft.com/office/drawing/2014/main" id="{45F3B76A-1FA5-42F7-AFC1-2AC596A8C974}"/>
              </a:ext>
            </a:extLst>
          </p:cNvPr>
          <p:cNvSpPr>
            <a:spLocks noGrp="1"/>
          </p:cNvSpPr>
          <p:nvPr>
            <p:ph type="body" sz="quarter" idx="14"/>
          </p:nvPr>
        </p:nvSpPr>
        <p:spPr>
          <a:xfrm>
            <a:off x="712372" y="2900864"/>
            <a:ext cx="8695457" cy="1449859"/>
          </a:xfrm>
        </p:spPr>
        <p:txBody>
          <a:bodyPr>
            <a:noAutofit/>
          </a:bodyPr>
          <a:lstStyle>
            <a:lvl1pPr marL="0" indent="0">
              <a:lnSpc>
                <a:spcPct val="110000"/>
              </a:lnSpc>
              <a:buNone/>
              <a:defRPr sz="1500">
                <a:latin typeface="+mn-lt"/>
              </a:defRPr>
            </a:lvl1pPr>
            <a:lvl2pPr marL="457200" indent="0">
              <a:lnSpc>
                <a:spcPct val="110000"/>
              </a:lnSpc>
              <a:buNone/>
              <a:defRPr sz="1500">
                <a:latin typeface="+mn-lt"/>
              </a:defRPr>
            </a:lvl2pPr>
            <a:lvl3pPr marL="914400" indent="0">
              <a:lnSpc>
                <a:spcPct val="110000"/>
              </a:lnSpc>
              <a:buNone/>
              <a:defRPr sz="1500">
                <a:latin typeface="+mn-lt"/>
              </a:defRPr>
            </a:lvl3pPr>
            <a:lvl4pPr marL="1371600" indent="0">
              <a:lnSpc>
                <a:spcPct val="110000"/>
              </a:lnSpc>
              <a:buNone/>
              <a:defRPr sz="1500">
                <a:latin typeface="+mn-lt"/>
              </a:defRPr>
            </a:lvl4pPr>
            <a:lvl5pPr marL="1828800" indent="0">
              <a:lnSpc>
                <a:spcPct val="110000"/>
              </a:lnSpc>
              <a:buNone/>
              <a:defRPr sz="1500">
                <a:latin typeface="+mn-lt"/>
              </a:defRPr>
            </a:lvl5pPr>
            <a:lvl6pPr marL="2286000" indent="0">
              <a:lnSpc>
                <a:spcPct val="110000"/>
              </a:lnSpc>
              <a:buNone/>
              <a:defRPr sz="1500">
                <a:latin typeface="+mn-lt"/>
              </a:defRPr>
            </a:lvl6pPr>
            <a:lvl7pPr marL="2743200" indent="0">
              <a:lnSpc>
                <a:spcPct val="110000"/>
              </a:lnSpc>
              <a:buNone/>
              <a:defRPr sz="1500">
                <a:latin typeface="+mn-lt"/>
              </a:defRPr>
            </a:lvl7pPr>
            <a:lvl8pPr marL="3200400" indent="0">
              <a:lnSpc>
                <a:spcPct val="110000"/>
              </a:lnSpc>
              <a:buNone/>
              <a:defRPr sz="1500">
                <a:latin typeface="+mn-lt"/>
              </a:defRPr>
            </a:lvl8pPr>
            <a:lvl9pPr marL="3657600" indent="0">
              <a:lnSpc>
                <a:spcPct val="110000"/>
              </a:lnSpc>
              <a:buNone/>
              <a:defRPr sz="1500">
                <a:latin typeface="+mn-lt"/>
              </a:defRPr>
            </a:lvl9pPr>
          </a:lstStyle>
          <a:p>
            <a:pPr lvl="0"/>
            <a:r>
              <a:rPr lang="en-US"/>
              <a:t>Click to edit Master text styles</a:t>
            </a:r>
          </a:p>
        </p:txBody>
      </p:sp>
      <p:sp>
        <p:nvSpPr>
          <p:cNvPr id="54" name="Text Placeholder 43">
            <a:extLst>
              <a:ext uri="{FF2B5EF4-FFF2-40B4-BE49-F238E27FC236}">
                <a16:creationId xmlns:a16="http://schemas.microsoft.com/office/drawing/2014/main" id="{F65D7F44-81CA-4D0C-A450-E4F0BA6106C4}"/>
              </a:ext>
            </a:extLst>
          </p:cNvPr>
          <p:cNvSpPr>
            <a:spLocks noGrp="1"/>
          </p:cNvSpPr>
          <p:nvPr>
            <p:ph type="body" sz="quarter" idx="15"/>
          </p:nvPr>
        </p:nvSpPr>
        <p:spPr>
          <a:xfrm>
            <a:off x="719036" y="2563466"/>
            <a:ext cx="8668231" cy="384048"/>
          </a:xfrm>
        </p:spPr>
        <p:txBody>
          <a:bodyPr>
            <a:normAutofit/>
          </a:bodyPr>
          <a:lstStyle>
            <a:lvl1pPr marL="0" indent="0">
              <a:buNone/>
              <a:defRPr sz="20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Click to edit Master text styles</a:t>
            </a:r>
          </a:p>
        </p:txBody>
      </p:sp>
      <p:sp>
        <p:nvSpPr>
          <p:cNvPr id="55" name="Rectangle 54" descr="Decorative">
            <a:extLst>
              <a:ext uri="{FF2B5EF4-FFF2-40B4-BE49-F238E27FC236}">
                <a16:creationId xmlns:a16="http://schemas.microsoft.com/office/drawing/2014/main" id="{60DCD89D-435E-449A-93A4-C4C40C657647}"/>
              </a:ext>
            </a:extLst>
          </p:cNvPr>
          <p:cNvSpPr/>
          <p:nvPr userDrawn="1"/>
        </p:nvSpPr>
        <p:spPr>
          <a:xfrm>
            <a:off x="477624" y="2642961"/>
            <a:ext cx="109493" cy="1094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6" name="Straight Connector 55" descr="Decorative">
            <a:extLst>
              <a:ext uri="{FF2B5EF4-FFF2-40B4-BE49-F238E27FC236}">
                <a16:creationId xmlns:a16="http://schemas.microsoft.com/office/drawing/2014/main" id="{1C62BECE-ECE4-4B62-A715-43ACD9ABC486}"/>
              </a:ext>
            </a:extLst>
          </p:cNvPr>
          <p:cNvCxnSpPr>
            <a:cxnSpLocks/>
          </p:cNvCxnSpPr>
          <p:nvPr userDrawn="1"/>
        </p:nvCxnSpPr>
        <p:spPr>
          <a:xfrm>
            <a:off x="796365" y="2841330"/>
            <a:ext cx="213285" cy="0"/>
          </a:xfrm>
          <a:prstGeom prst="line">
            <a:avLst/>
          </a:prstGeom>
          <a:ln w="6350">
            <a:solidFill>
              <a:srgbClr val="03ECF4"/>
            </a:solidFill>
          </a:ln>
          <a:effectLst/>
        </p:spPr>
        <p:style>
          <a:lnRef idx="1">
            <a:schemeClr val="accent1"/>
          </a:lnRef>
          <a:fillRef idx="0">
            <a:schemeClr val="accent1"/>
          </a:fillRef>
          <a:effectRef idx="0">
            <a:schemeClr val="accent1"/>
          </a:effectRef>
          <a:fontRef idx="minor">
            <a:schemeClr val="tx1"/>
          </a:fontRef>
        </p:style>
      </p:cxnSp>
      <p:sp>
        <p:nvSpPr>
          <p:cNvPr id="46" name="Text Placeholder 45">
            <a:extLst>
              <a:ext uri="{FF2B5EF4-FFF2-40B4-BE49-F238E27FC236}">
                <a16:creationId xmlns:a16="http://schemas.microsoft.com/office/drawing/2014/main" id="{325768D6-7B52-442D-8E90-647BEFA404AB}"/>
              </a:ext>
            </a:extLst>
          </p:cNvPr>
          <p:cNvSpPr>
            <a:spLocks noGrp="1"/>
          </p:cNvSpPr>
          <p:nvPr>
            <p:ph type="body" sz="quarter" idx="11"/>
          </p:nvPr>
        </p:nvSpPr>
        <p:spPr>
          <a:xfrm>
            <a:off x="712372" y="662489"/>
            <a:ext cx="8774525" cy="689391"/>
          </a:xfrm>
        </p:spPr>
        <p:txBody>
          <a:bodyPr>
            <a:noAutofit/>
          </a:bodyPr>
          <a:lstStyle>
            <a:lvl1pPr marL="0" indent="0">
              <a:lnSpc>
                <a:spcPct val="110000"/>
              </a:lnSpc>
              <a:buNone/>
              <a:defRPr sz="1500">
                <a:latin typeface="+mn-lt"/>
              </a:defRPr>
            </a:lvl1pPr>
            <a:lvl2pPr marL="457200" indent="0">
              <a:lnSpc>
                <a:spcPct val="110000"/>
              </a:lnSpc>
              <a:buNone/>
              <a:defRPr sz="1500">
                <a:latin typeface="+mn-lt"/>
              </a:defRPr>
            </a:lvl2pPr>
            <a:lvl3pPr marL="914400" indent="0">
              <a:lnSpc>
                <a:spcPct val="110000"/>
              </a:lnSpc>
              <a:buNone/>
              <a:defRPr sz="1500">
                <a:latin typeface="+mn-lt"/>
              </a:defRPr>
            </a:lvl3pPr>
            <a:lvl4pPr marL="1371600" indent="0">
              <a:lnSpc>
                <a:spcPct val="110000"/>
              </a:lnSpc>
              <a:buNone/>
              <a:defRPr sz="1500">
                <a:latin typeface="+mn-lt"/>
              </a:defRPr>
            </a:lvl4pPr>
            <a:lvl5pPr marL="1828800" indent="0">
              <a:lnSpc>
                <a:spcPct val="110000"/>
              </a:lnSpc>
              <a:buNone/>
              <a:defRPr sz="1500">
                <a:latin typeface="+mn-lt"/>
              </a:defRPr>
            </a:lvl5pPr>
            <a:lvl6pPr marL="2286000" indent="0">
              <a:lnSpc>
                <a:spcPct val="110000"/>
              </a:lnSpc>
              <a:buNone/>
              <a:defRPr sz="1500">
                <a:latin typeface="+mn-lt"/>
              </a:defRPr>
            </a:lvl6pPr>
            <a:lvl7pPr marL="2743200" indent="0">
              <a:lnSpc>
                <a:spcPct val="110000"/>
              </a:lnSpc>
              <a:buNone/>
              <a:defRPr sz="1500">
                <a:latin typeface="+mn-lt"/>
              </a:defRPr>
            </a:lvl7pPr>
            <a:lvl8pPr marL="3200400" indent="0">
              <a:lnSpc>
                <a:spcPct val="110000"/>
              </a:lnSpc>
              <a:buNone/>
              <a:defRPr sz="1500">
                <a:latin typeface="+mn-lt"/>
              </a:defRPr>
            </a:lvl8pPr>
            <a:lvl9pPr marL="3657600" indent="0">
              <a:lnSpc>
                <a:spcPct val="110000"/>
              </a:lnSpc>
              <a:buNone/>
              <a:defRPr sz="1500">
                <a:latin typeface="+mn-lt"/>
              </a:defRPr>
            </a:lvl9pPr>
          </a:lstStyle>
          <a:p>
            <a:pPr lvl="0"/>
            <a:r>
              <a:rPr lang="en-US"/>
              <a:t>Click to edit Master text styles</a:t>
            </a:r>
          </a:p>
        </p:txBody>
      </p:sp>
      <p:cxnSp>
        <p:nvCxnSpPr>
          <p:cNvPr id="5" name="Straight Connector 4" descr="Decorative">
            <a:extLst>
              <a:ext uri="{FF2B5EF4-FFF2-40B4-BE49-F238E27FC236}">
                <a16:creationId xmlns:a16="http://schemas.microsoft.com/office/drawing/2014/main" id="{E63CEA07-8ADB-4363-9067-1AD981143895}"/>
              </a:ext>
            </a:extLst>
          </p:cNvPr>
          <p:cNvCxnSpPr>
            <a:cxnSpLocks/>
          </p:cNvCxnSpPr>
          <p:nvPr userDrawn="1"/>
        </p:nvCxnSpPr>
        <p:spPr>
          <a:xfrm flipH="1">
            <a:off x="-12415" y="1351882"/>
            <a:ext cx="12204415" cy="39690"/>
          </a:xfrm>
          <a:prstGeom prst="line">
            <a:avLst/>
          </a:prstGeom>
          <a:ln w="57150">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13" name="Rectangle 12" descr="Decorative">
            <a:extLst>
              <a:ext uri="{FF2B5EF4-FFF2-40B4-BE49-F238E27FC236}">
                <a16:creationId xmlns:a16="http://schemas.microsoft.com/office/drawing/2014/main" id="{2A7D8DE0-F3A9-435B-8E41-D528CBAEAADA}"/>
              </a:ext>
            </a:extLst>
          </p:cNvPr>
          <p:cNvSpPr/>
          <p:nvPr userDrawn="1"/>
        </p:nvSpPr>
        <p:spPr>
          <a:xfrm>
            <a:off x="477624" y="423636"/>
            <a:ext cx="109493" cy="1094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descr="Decorative">
            <a:extLst>
              <a:ext uri="{FF2B5EF4-FFF2-40B4-BE49-F238E27FC236}">
                <a16:creationId xmlns:a16="http://schemas.microsoft.com/office/drawing/2014/main" id="{DC443933-347B-45AB-8680-1F58DAFD4874}"/>
              </a:ext>
            </a:extLst>
          </p:cNvPr>
          <p:cNvCxnSpPr>
            <a:cxnSpLocks/>
          </p:cNvCxnSpPr>
          <p:nvPr userDrawn="1"/>
        </p:nvCxnSpPr>
        <p:spPr>
          <a:xfrm>
            <a:off x="796365" y="612480"/>
            <a:ext cx="213285" cy="0"/>
          </a:xfrm>
          <a:prstGeom prst="line">
            <a:avLst/>
          </a:prstGeom>
          <a:ln w="6350">
            <a:solidFill>
              <a:srgbClr val="03ECF4"/>
            </a:solidFill>
          </a:ln>
          <a:effectLst/>
        </p:spPr>
        <p:style>
          <a:lnRef idx="1">
            <a:schemeClr val="accent1"/>
          </a:lnRef>
          <a:fillRef idx="0">
            <a:schemeClr val="accent1"/>
          </a:fillRef>
          <a:effectRef idx="0">
            <a:schemeClr val="accent1"/>
          </a:effectRef>
          <a:fontRef idx="minor">
            <a:schemeClr val="tx1"/>
          </a:fontRef>
        </p:style>
      </p:cxnSp>
      <p:sp>
        <p:nvSpPr>
          <p:cNvPr id="33" name="Rectangle 32" descr="Decorative">
            <a:extLst>
              <a:ext uri="{FF2B5EF4-FFF2-40B4-BE49-F238E27FC236}">
                <a16:creationId xmlns:a16="http://schemas.microsoft.com/office/drawing/2014/main" id="{6F3D237C-A066-4473-81BA-5377D9742F04}"/>
              </a:ext>
            </a:extLst>
          </p:cNvPr>
          <p:cNvSpPr/>
          <p:nvPr userDrawn="1"/>
        </p:nvSpPr>
        <p:spPr>
          <a:xfrm>
            <a:off x="11403731" y="5061006"/>
            <a:ext cx="345896" cy="504852"/>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a:solidFill>
                <a:schemeClr val="tx1"/>
              </a:solidFill>
              <a:latin typeface="Montserrat" panose="00000500000000000000" pitchFamily="50" charset="0"/>
            </a:endParaRPr>
          </a:p>
        </p:txBody>
      </p:sp>
      <p:cxnSp>
        <p:nvCxnSpPr>
          <p:cNvPr id="6" name="Straight Connector 5" descr="Decorative">
            <a:extLst>
              <a:ext uri="{FF2B5EF4-FFF2-40B4-BE49-F238E27FC236}">
                <a16:creationId xmlns:a16="http://schemas.microsoft.com/office/drawing/2014/main" id="{3DF8A038-75AE-4F2B-A428-B39400D2A1B0}"/>
              </a:ext>
            </a:extLst>
          </p:cNvPr>
          <p:cNvCxnSpPr>
            <a:cxnSpLocks/>
          </p:cNvCxnSpPr>
          <p:nvPr userDrawn="1"/>
        </p:nvCxnSpPr>
        <p:spPr>
          <a:xfrm>
            <a:off x="9629468" y="0"/>
            <a:ext cx="0" cy="6858000"/>
          </a:xfrm>
          <a:prstGeom prst="line">
            <a:avLst/>
          </a:prstGeom>
          <a:ln w="57150">
            <a:solidFill>
              <a:schemeClr val="accent1"/>
            </a:solidFill>
          </a:ln>
          <a:effectLst/>
        </p:spPr>
        <p:style>
          <a:lnRef idx="1">
            <a:schemeClr val="accent1"/>
          </a:lnRef>
          <a:fillRef idx="0">
            <a:schemeClr val="accent1"/>
          </a:fillRef>
          <a:effectRef idx="0">
            <a:schemeClr val="accent1"/>
          </a:effectRef>
          <a:fontRef idx="minor">
            <a:schemeClr val="tx1"/>
          </a:fontRef>
        </p:style>
      </p:cxnSp>
      <p:sp>
        <p:nvSpPr>
          <p:cNvPr id="34" name="Rectangle 33" descr="Decorative">
            <a:extLst>
              <a:ext uri="{FF2B5EF4-FFF2-40B4-BE49-F238E27FC236}">
                <a16:creationId xmlns:a16="http://schemas.microsoft.com/office/drawing/2014/main" id="{9E438F88-AAF6-45DE-ADF4-8E178ABE42E5}"/>
              </a:ext>
            </a:extLst>
          </p:cNvPr>
          <p:cNvSpPr/>
          <p:nvPr userDrawn="1"/>
        </p:nvSpPr>
        <p:spPr>
          <a:xfrm>
            <a:off x="11813412" y="5061006"/>
            <a:ext cx="182108" cy="504852"/>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a:solidFill>
                <a:schemeClr val="tx1"/>
              </a:solidFill>
              <a:latin typeface="Montserrat" panose="00000500000000000000" pitchFamily="50" charset="0"/>
            </a:endParaRPr>
          </a:p>
        </p:txBody>
      </p:sp>
      <p:sp>
        <p:nvSpPr>
          <p:cNvPr id="35" name="Rectangle 34" descr="Decorative">
            <a:extLst>
              <a:ext uri="{FF2B5EF4-FFF2-40B4-BE49-F238E27FC236}">
                <a16:creationId xmlns:a16="http://schemas.microsoft.com/office/drawing/2014/main" id="{37EEAA79-16A1-4059-BCFC-31F714402778}"/>
              </a:ext>
            </a:extLst>
          </p:cNvPr>
          <p:cNvSpPr/>
          <p:nvPr userDrawn="1"/>
        </p:nvSpPr>
        <p:spPr>
          <a:xfrm>
            <a:off x="11399261" y="5650709"/>
            <a:ext cx="345896" cy="50485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a:latin typeface="Montserrat" panose="00000500000000000000" pitchFamily="50" charset="0"/>
            </a:endParaRPr>
          </a:p>
        </p:txBody>
      </p:sp>
      <p:sp>
        <p:nvSpPr>
          <p:cNvPr id="36" name="Rectangle 35" descr="Decorative">
            <a:extLst>
              <a:ext uri="{FF2B5EF4-FFF2-40B4-BE49-F238E27FC236}">
                <a16:creationId xmlns:a16="http://schemas.microsoft.com/office/drawing/2014/main" id="{BD77C84E-D273-4AC4-8DE6-6CD4CAC10DE7}"/>
              </a:ext>
            </a:extLst>
          </p:cNvPr>
          <p:cNvSpPr/>
          <p:nvPr userDrawn="1"/>
        </p:nvSpPr>
        <p:spPr>
          <a:xfrm>
            <a:off x="11813410" y="5650709"/>
            <a:ext cx="182109" cy="50485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a:latin typeface="Montserrat" panose="00000500000000000000" pitchFamily="50" charset="0"/>
            </a:endParaRPr>
          </a:p>
        </p:txBody>
      </p:sp>
      <p:sp>
        <p:nvSpPr>
          <p:cNvPr id="48" name="Text Placeholder 45">
            <a:extLst>
              <a:ext uri="{FF2B5EF4-FFF2-40B4-BE49-F238E27FC236}">
                <a16:creationId xmlns:a16="http://schemas.microsoft.com/office/drawing/2014/main" id="{F6F14BE5-EAFA-4191-B9F8-EC6F85C22B4B}"/>
              </a:ext>
            </a:extLst>
          </p:cNvPr>
          <p:cNvSpPr>
            <a:spLocks noGrp="1"/>
          </p:cNvSpPr>
          <p:nvPr>
            <p:ph type="body" sz="quarter" idx="12"/>
          </p:nvPr>
        </p:nvSpPr>
        <p:spPr>
          <a:xfrm>
            <a:off x="712372" y="1929315"/>
            <a:ext cx="4343400" cy="559866"/>
          </a:xfrm>
        </p:spPr>
        <p:txBody>
          <a:bodyPr>
            <a:noAutofit/>
          </a:bodyPr>
          <a:lstStyle>
            <a:lvl1pPr marL="0" indent="0">
              <a:lnSpc>
                <a:spcPct val="110000"/>
              </a:lnSpc>
              <a:buNone/>
              <a:defRPr sz="1500">
                <a:latin typeface="+mn-lt"/>
              </a:defRPr>
            </a:lvl1pPr>
            <a:lvl2pPr marL="457200" indent="0">
              <a:lnSpc>
                <a:spcPct val="110000"/>
              </a:lnSpc>
              <a:buNone/>
              <a:defRPr sz="1500">
                <a:latin typeface="+mn-lt"/>
              </a:defRPr>
            </a:lvl2pPr>
            <a:lvl3pPr marL="914400" indent="0">
              <a:lnSpc>
                <a:spcPct val="110000"/>
              </a:lnSpc>
              <a:buNone/>
              <a:defRPr sz="1500">
                <a:latin typeface="+mn-lt"/>
              </a:defRPr>
            </a:lvl3pPr>
            <a:lvl4pPr marL="1371600" indent="0">
              <a:lnSpc>
                <a:spcPct val="110000"/>
              </a:lnSpc>
              <a:buNone/>
              <a:defRPr sz="1500">
                <a:latin typeface="+mn-lt"/>
              </a:defRPr>
            </a:lvl4pPr>
            <a:lvl5pPr marL="1828800" indent="0">
              <a:lnSpc>
                <a:spcPct val="110000"/>
              </a:lnSpc>
              <a:buNone/>
              <a:defRPr sz="1500">
                <a:latin typeface="+mn-lt"/>
              </a:defRPr>
            </a:lvl5pPr>
            <a:lvl6pPr marL="2286000" indent="0">
              <a:lnSpc>
                <a:spcPct val="110000"/>
              </a:lnSpc>
              <a:buNone/>
              <a:defRPr sz="1500">
                <a:latin typeface="+mn-lt"/>
              </a:defRPr>
            </a:lvl6pPr>
            <a:lvl7pPr marL="2743200" indent="0">
              <a:lnSpc>
                <a:spcPct val="110000"/>
              </a:lnSpc>
              <a:buNone/>
              <a:defRPr sz="1500">
                <a:latin typeface="+mn-lt"/>
              </a:defRPr>
            </a:lvl7pPr>
            <a:lvl8pPr marL="3200400" indent="0">
              <a:lnSpc>
                <a:spcPct val="110000"/>
              </a:lnSpc>
              <a:buNone/>
              <a:defRPr sz="1500">
                <a:latin typeface="+mn-lt"/>
              </a:defRPr>
            </a:lvl8pPr>
            <a:lvl9pPr marL="3657600" indent="0">
              <a:lnSpc>
                <a:spcPct val="110000"/>
              </a:lnSpc>
              <a:buNone/>
              <a:defRPr sz="1500">
                <a:latin typeface="+mn-lt"/>
              </a:defRPr>
            </a:lvl9pPr>
          </a:lstStyle>
          <a:p>
            <a:pPr lvl="0"/>
            <a:r>
              <a:rPr lang="en-US"/>
              <a:t>Click to edit Master text styles</a:t>
            </a:r>
          </a:p>
        </p:txBody>
      </p:sp>
      <p:sp>
        <p:nvSpPr>
          <p:cNvPr id="49" name="Text Placeholder 43">
            <a:extLst>
              <a:ext uri="{FF2B5EF4-FFF2-40B4-BE49-F238E27FC236}">
                <a16:creationId xmlns:a16="http://schemas.microsoft.com/office/drawing/2014/main" id="{EB8E38C1-E37B-4810-8F05-63D3E4A27831}"/>
              </a:ext>
            </a:extLst>
          </p:cNvPr>
          <p:cNvSpPr>
            <a:spLocks noGrp="1"/>
          </p:cNvSpPr>
          <p:nvPr>
            <p:ph type="body" sz="quarter" idx="13"/>
          </p:nvPr>
        </p:nvSpPr>
        <p:spPr>
          <a:xfrm>
            <a:off x="719036" y="1591916"/>
            <a:ext cx="4343400" cy="384048"/>
          </a:xfrm>
        </p:spPr>
        <p:txBody>
          <a:bodyPr>
            <a:noAutofit/>
          </a:bodyPr>
          <a:lstStyle>
            <a:lvl1pPr marL="0" indent="0">
              <a:buNone/>
              <a:defRPr sz="20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Click to edit Master text styles</a:t>
            </a:r>
          </a:p>
        </p:txBody>
      </p:sp>
      <p:sp>
        <p:nvSpPr>
          <p:cNvPr id="50" name="Rectangle 49" descr="Decorative">
            <a:extLst>
              <a:ext uri="{FF2B5EF4-FFF2-40B4-BE49-F238E27FC236}">
                <a16:creationId xmlns:a16="http://schemas.microsoft.com/office/drawing/2014/main" id="{56E9A7F9-5534-47C1-B5A3-7F9902C14923}"/>
              </a:ext>
            </a:extLst>
          </p:cNvPr>
          <p:cNvSpPr/>
          <p:nvPr userDrawn="1"/>
        </p:nvSpPr>
        <p:spPr>
          <a:xfrm>
            <a:off x="477624" y="1671411"/>
            <a:ext cx="109493" cy="1094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 name="Straight Connector 50" descr="Decorative">
            <a:extLst>
              <a:ext uri="{FF2B5EF4-FFF2-40B4-BE49-F238E27FC236}">
                <a16:creationId xmlns:a16="http://schemas.microsoft.com/office/drawing/2014/main" id="{51682317-7D7D-4ACB-8B7F-19DD6336120F}"/>
              </a:ext>
            </a:extLst>
          </p:cNvPr>
          <p:cNvCxnSpPr>
            <a:cxnSpLocks/>
          </p:cNvCxnSpPr>
          <p:nvPr userDrawn="1"/>
        </p:nvCxnSpPr>
        <p:spPr>
          <a:xfrm>
            <a:off x="796365" y="1879305"/>
            <a:ext cx="213285" cy="0"/>
          </a:xfrm>
          <a:prstGeom prst="line">
            <a:avLst/>
          </a:prstGeom>
          <a:ln w="6350">
            <a:solidFill>
              <a:srgbClr val="03ECF4"/>
            </a:solidFill>
          </a:ln>
          <a:effectLst/>
        </p:spPr>
        <p:style>
          <a:lnRef idx="1">
            <a:schemeClr val="accent1"/>
          </a:lnRef>
          <a:fillRef idx="0">
            <a:schemeClr val="accent1"/>
          </a:fillRef>
          <a:effectRef idx="0">
            <a:schemeClr val="accent1"/>
          </a:effectRef>
          <a:fontRef idx="minor">
            <a:schemeClr val="tx1"/>
          </a:fontRef>
        </p:style>
      </p:cxnSp>
      <p:sp>
        <p:nvSpPr>
          <p:cNvPr id="58" name="Text Placeholder 45">
            <a:extLst>
              <a:ext uri="{FF2B5EF4-FFF2-40B4-BE49-F238E27FC236}">
                <a16:creationId xmlns:a16="http://schemas.microsoft.com/office/drawing/2014/main" id="{3420C139-40C8-4BA9-A7DE-E320E6204C6B}"/>
              </a:ext>
            </a:extLst>
          </p:cNvPr>
          <p:cNvSpPr>
            <a:spLocks noGrp="1"/>
          </p:cNvSpPr>
          <p:nvPr>
            <p:ph type="body" sz="quarter" idx="16"/>
          </p:nvPr>
        </p:nvSpPr>
        <p:spPr>
          <a:xfrm>
            <a:off x="712373" y="4794306"/>
            <a:ext cx="4343400" cy="1738598"/>
          </a:xfrm>
        </p:spPr>
        <p:txBody>
          <a:bodyPr>
            <a:noAutofit/>
          </a:bodyPr>
          <a:lstStyle>
            <a:lvl1pPr marL="0" indent="0">
              <a:lnSpc>
                <a:spcPct val="110000"/>
              </a:lnSpc>
              <a:buNone/>
              <a:defRPr sz="1500">
                <a:latin typeface="+mn-lt"/>
              </a:defRPr>
            </a:lvl1pPr>
            <a:lvl2pPr marL="457200" indent="0">
              <a:lnSpc>
                <a:spcPct val="110000"/>
              </a:lnSpc>
              <a:buNone/>
              <a:defRPr sz="1500">
                <a:latin typeface="+mn-lt"/>
              </a:defRPr>
            </a:lvl2pPr>
            <a:lvl3pPr marL="914400" indent="0">
              <a:lnSpc>
                <a:spcPct val="110000"/>
              </a:lnSpc>
              <a:buNone/>
              <a:defRPr sz="1500">
                <a:latin typeface="+mn-lt"/>
              </a:defRPr>
            </a:lvl3pPr>
            <a:lvl4pPr marL="1371600" indent="0">
              <a:lnSpc>
                <a:spcPct val="110000"/>
              </a:lnSpc>
              <a:buNone/>
              <a:defRPr sz="1500">
                <a:latin typeface="+mn-lt"/>
              </a:defRPr>
            </a:lvl4pPr>
            <a:lvl5pPr marL="1828800" indent="0">
              <a:lnSpc>
                <a:spcPct val="110000"/>
              </a:lnSpc>
              <a:buNone/>
              <a:defRPr sz="1500">
                <a:latin typeface="+mn-lt"/>
              </a:defRPr>
            </a:lvl5pPr>
            <a:lvl6pPr marL="2286000" indent="0">
              <a:lnSpc>
                <a:spcPct val="110000"/>
              </a:lnSpc>
              <a:buNone/>
              <a:defRPr sz="1500">
                <a:latin typeface="+mn-lt"/>
              </a:defRPr>
            </a:lvl6pPr>
            <a:lvl7pPr marL="2743200" indent="0">
              <a:lnSpc>
                <a:spcPct val="110000"/>
              </a:lnSpc>
              <a:buNone/>
              <a:defRPr sz="1500">
                <a:latin typeface="+mn-lt"/>
              </a:defRPr>
            </a:lvl7pPr>
            <a:lvl8pPr marL="3200400" indent="0">
              <a:lnSpc>
                <a:spcPct val="110000"/>
              </a:lnSpc>
              <a:buNone/>
              <a:defRPr sz="1500">
                <a:latin typeface="+mn-lt"/>
              </a:defRPr>
            </a:lvl8pPr>
            <a:lvl9pPr marL="3657600" indent="0">
              <a:lnSpc>
                <a:spcPct val="110000"/>
              </a:lnSpc>
              <a:buNone/>
              <a:defRPr sz="1500">
                <a:latin typeface="+mn-lt"/>
              </a:defRPr>
            </a:lvl9pPr>
          </a:lstStyle>
          <a:p>
            <a:pPr lvl="0"/>
            <a:r>
              <a:rPr lang="en-US"/>
              <a:t>Click to edit Master text styles</a:t>
            </a:r>
          </a:p>
        </p:txBody>
      </p:sp>
      <p:sp>
        <p:nvSpPr>
          <p:cNvPr id="59" name="Text Placeholder 43">
            <a:extLst>
              <a:ext uri="{FF2B5EF4-FFF2-40B4-BE49-F238E27FC236}">
                <a16:creationId xmlns:a16="http://schemas.microsoft.com/office/drawing/2014/main" id="{1961189E-6CAA-47B3-BB79-4E634FCE8640}"/>
              </a:ext>
            </a:extLst>
          </p:cNvPr>
          <p:cNvSpPr>
            <a:spLocks noGrp="1"/>
          </p:cNvSpPr>
          <p:nvPr>
            <p:ph type="body" sz="quarter" idx="17"/>
          </p:nvPr>
        </p:nvSpPr>
        <p:spPr>
          <a:xfrm>
            <a:off x="719036" y="4456908"/>
            <a:ext cx="4329801" cy="384048"/>
          </a:xfrm>
        </p:spPr>
        <p:txBody>
          <a:bodyPr>
            <a:normAutofit/>
          </a:bodyPr>
          <a:lstStyle>
            <a:lvl1pPr marL="0" indent="0">
              <a:buNone/>
              <a:defRPr sz="20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Click to edit Master text styles</a:t>
            </a:r>
          </a:p>
        </p:txBody>
      </p:sp>
      <p:sp>
        <p:nvSpPr>
          <p:cNvPr id="60" name="Rectangle 59" descr="Decorative">
            <a:extLst>
              <a:ext uri="{FF2B5EF4-FFF2-40B4-BE49-F238E27FC236}">
                <a16:creationId xmlns:a16="http://schemas.microsoft.com/office/drawing/2014/main" id="{DD2E8C20-5111-4E47-95BD-27222E7E5DEF}"/>
              </a:ext>
            </a:extLst>
          </p:cNvPr>
          <p:cNvSpPr/>
          <p:nvPr userDrawn="1"/>
        </p:nvSpPr>
        <p:spPr>
          <a:xfrm>
            <a:off x="477624" y="4536403"/>
            <a:ext cx="109493" cy="1094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Connector 60" descr="Decorative">
            <a:extLst>
              <a:ext uri="{FF2B5EF4-FFF2-40B4-BE49-F238E27FC236}">
                <a16:creationId xmlns:a16="http://schemas.microsoft.com/office/drawing/2014/main" id="{2502C01A-F68D-4C47-B3A0-18518E6A63C1}"/>
              </a:ext>
            </a:extLst>
          </p:cNvPr>
          <p:cNvCxnSpPr>
            <a:cxnSpLocks/>
          </p:cNvCxnSpPr>
          <p:nvPr userDrawn="1"/>
        </p:nvCxnSpPr>
        <p:spPr>
          <a:xfrm>
            <a:off x="796365" y="4734772"/>
            <a:ext cx="213285" cy="0"/>
          </a:xfrm>
          <a:prstGeom prst="line">
            <a:avLst/>
          </a:prstGeom>
          <a:ln w="6350">
            <a:solidFill>
              <a:srgbClr val="03ECF4"/>
            </a:solidFill>
          </a:ln>
          <a:effectLst/>
        </p:spPr>
        <p:style>
          <a:lnRef idx="1">
            <a:schemeClr val="accent1"/>
          </a:lnRef>
          <a:fillRef idx="0">
            <a:schemeClr val="accent1"/>
          </a:fillRef>
          <a:effectRef idx="0">
            <a:schemeClr val="accent1"/>
          </a:effectRef>
          <a:fontRef idx="minor">
            <a:schemeClr val="tx1"/>
          </a:fontRef>
        </p:style>
      </p:cxnSp>
      <p:sp>
        <p:nvSpPr>
          <p:cNvPr id="62" name="Text Placeholder 45">
            <a:extLst>
              <a:ext uri="{FF2B5EF4-FFF2-40B4-BE49-F238E27FC236}">
                <a16:creationId xmlns:a16="http://schemas.microsoft.com/office/drawing/2014/main" id="{A83CF208-DC3C-430F-AABB-B2793C087D78}"/>
              </a:ext>
            </a:extLst>
          </p:cNvPr>
          <p:cNvSpPr>
            <a:spLocks noGrp="1"/>
          </p:cNvSpPr>
          <p:nvPr>
            <p:ph type="body" sz="quarter" idx="18"/>
          </p:nvPr>
        </p:nvSpPr>
        <p:spPr>
          <a:xfrm>
            <a:off x="5608222" y="1929315"/>
            <a:ext cx="3779044" cy="559866"/>
          </a:xfrm>
        </p:spPr>
        <p:txBody>
          <a:bodyPr>
            <a:noAutofit/>
          </a:bodyPr>
          <a:lstStyle>
            <a:lvl1pPr marL="0" indent="0">
              <a:lnSpc>
                <a:spcPct val="110000"/>
              </a:lnSpc>
              <a:buNone/>
              <a:defRPr sz="1500">
                <a:latin typeface="+mn-lt"/>
              </a:defRPr>
            </a:lvl1pPr>
            <a:lvl2pPr marL="457200" indent="0">
              <a:lnSpc>
                <a:spcPct val="110000"/>
              </a:lnSpc>
              <a:buNone/>
              <a:defRPr sz="1500">
                <a:latin typeface="+mn-lt"/>
              </a:defRPr>
            </a:lvl2pPr>
            <a:lvl3pPr marL="914400" indent="0">
              <a:lnSpc>
                <a:spcPct val="110000"/>
              </a:lnSpc>
              <a:buNone/>
              <a:defRPr sz="1500">
                <a:latin typeface="+mn-lt"/>
              </a:defRPr>
            </a:lvl3pPr>
            <a:lvl4pPr marL="1371600" indent="0">
              <a:lnSpc>
                <a:spcPct val="110000"/>
              </a:lnSpc>
              <a:buNone/>
              <a:defRPr sz="1500">
                <a:latin typeface="+mn-lt"/>
              </a:defRPr>
            </a:lvl4pPr>
            <a:lvl5pPr marL="1828800" indent="0">
              <a:lnSpc>
                <a:spcPct val="110000"/>
              </a:lnSpc>
              <a:buNone/>
              <a:defRPr sz="1500">
                <a:latin typeface="+mn-lt"/>
              </a:defRPr>
            </a:lvl5pPr>
            <a:lvl6pPr marL="2286000" indent="0">
              <a:lnSpc>
                <a:spcPct val="110000"/>
              </a:lnSpc>
              <a:buNone/>
              <a:defRPr sz="1500">
                <a:latin typeface="+mn-lt"/>
              </a:defRPr>
            </a:lvl6pPr>
            <a:lvl7pPr marL="2743200" indent="0">
              <a:lnSpc>
                <a:spcPct val="110000"/>
              </a:lnSpc>
              <a:buNone/>
              <a:defRPr sz="1500">
                <a:latin typeface="+mn-lt"/>
              </a:defRPr>
            </a:lvl7pPr>
            <a:lvl8pPr marL="3200400" indent="0">
              <a:lnSpc>
                <a:spcPct val="110000"/>
              </a:lnSpc>
              <a:buNone/>
              <a:defRPr sz="1500">
                <a:latin typeface="+mn-lt"/>
              </a:defRPr>
            </a:lvl8pPr>
            <a:lvl9pPr marL="3657600" indent="0">
              <a:lnSpc>
                <a:spcPct val="110000"/>
              </a:lnSpc>
              <a:buNone/>
              <a:defRPr sz="1500">
                <a:latin typeface="+mn-lt"/>
              </a:defRPr>
            </a:lvl9pPr>
          </a:lstStyle>
          <a:p>
            <a:pPr lvl="0"/>
            <a:r>
              <a:rPr lang="en-US"/>
              <a:t>Click to edit Master text styles</a:t>
            </a:r>
          </a:p>
        </p:txBody>
      </p:sp>
      <p:sp>
        <p:nvSpPr>
          <p:cNvPr id="63" name="Text Placeholder 43">
            <a:extLst>
              <a:ext uri="{FF2B5EF4-FFF2-40B4-BE49-F238E27FC236}">
                <a16:creationId xmlns:a16="http://schemas.microsoft.com/office/drawing/2014/main" id="{C47CA698-4EAB-4FE7-913E-170C8A674572}"/>
              </a:ext>
            </a:extLst>
          </p:cNvPr>
          <p:cNvSpPr>
            <a:spLocks noGrp="1"/>
          </p:cNvSpPr>
          <p:nvPr>
            <p:ph type="body" sz="quarter" idx="19"/>
          </p:nvPr>
        </p:nvSpPr>
        <p:spPr>
          <a:xfrm>
            <a:off x="5614886" y="1591916"/>
            <a:ext cx="3779044" cy="384048"/>
          </a:xfrm>
        </p:spPr>
        <p:txBody>
          <a:bodyPr>
            <a:normAutofit/>
          </a:bodyPr>
          <a:lstStyle>
            <a:lvl1pPr marL="0" indent="0">
              <a:buNone/>
              <a:defRPr sz="20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Click to edit Master text styles</a:t>
            </a:r>
          </a:p>
        </p:txBody>
      </p:sp>
      <p:sp>
        <p:nvSpPr>
          <p:cNvPr id="64" name="Rectangle 63" descr="Decorative">
            <a:extLst>
              <a:ext uri="{FF2B5EF4-FFF2-40B4-BE49-F238E27FC236}">
                <a16:creationId xmlns:a16="http://schemas.microsoft.com/office/drawing/2014/main" id="{544B76BF-B165-42E9-8AE0-79C3570834DE}"/>
              </a:ext>
            </a:extLst>
          </p:cNvPr>
          <p:cNvSpPr/>
          <p:nvPr userDrawn="1"/>
        </p:nvSpPr>
        <p:spPr>
          <a:xfrm>
            <a:off x="5373474" y="1671411"/>
            <a:ext cx="109493" cy="1094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5" name="Straight Connector 64" descr="Decorative">
            <a:extLst>
              <a:ext uri="{FF2B5EF4-FFF2-40B4-BE49-F238E27FC236}">
                <a16:creationId xmlns:a16="http://schemas.microsoft.com/office/drawing/2014/main" id="{9303F56E-FD58-4674-B6A9-8AE90D8D16EB}"/>
              </a:ext>
            </a:extLst>
          </p:cNvPr>
          <p:cNvCxnSpPr>
            <a:cxnSpLocks/>
          </p:cNvCxnSpPr>
          <p:nvPr userDrawn="1"/>
        </p:nvCxnSpPr>
        <p:spPr>
          <a:xfrm>
            <a:off x="5701740" y="1879305"/>
            <a:ext cx="213285" cy="0"/>
          </a:xfrm>
          <a:prstGeom prst="line">
            <a:avLst/>
          </a:prstGeom>
          <a:ln w="6350">
            <a:solidFill>
              <a:srgbClr val="03ECF4"/>
            </a:solidFill>
          </a:ln>
          <a:effectLst/>
        </p:spPr>
        <p:style>
          <a:lnRef idx="1">
            <a:schemeClr val="accent1"/>
          </a:lnRef>
          <a:fillRef idx="0">
            <a:schemeClr val="accent1"/>
          </a:fillRef>
          <a:effectRef idx="0">
            <a:schemeClr val="accent1"/>
          </a:effectRef>
          <a:fontRef idx="minor">
            <a:schemeClr val="tx1"/>
          </a:fontRef>
        </p:style>
      </p:cxnSp>
      <p:sp>
        <p:nvSpPr>
          <p:cNvPr id="71" name="Text Placeholder 45">
            <a:extLst>
              <a:ext uri="{FF2B5EF4-FFF2-40B4-BE49-F238E27FC236}">
                <a16:creationId xmlns:a16="http://schemas.microsoft.com/office/drawing/2014/main" id="{2B47ED34-FAAF-4509-B75B-5313C234F556}"/>
              </a:ext>
            </a:extLst>
          </p:cNvPr>
          <p:cNvSpPr>
            <a:spLocks noGrp="1"/>
          </p:cNvSpPr>
          <p:nvPr>
            <p:ph type="body" sz="quarter" idx="24"/>
          </p:nvPr>
        </p:nvSpPr>
        <p:spPr>
          <a:xfrm>
            <a:off x="9871664" y="2591318"/>
            <a:ext cx="2123855" cy="1323457"/>
          </a:xfrm>
        </p:spPr>
        <p:txBody>
          <a:bodyPr>
            <a:noAutofit/>
          </a:bodyPr>
          <a:lstStyle>
            <a:lvl1pPr marL="171450" indent="-171450">
              <a:spcBef>
                <a:spcPts val="400"/>
              </a:spcBef>
              <a:buFont typeface="Arial" panose="020B0604020202020204" pitchFamily="34" charset="0"/>
              <a:buChar char="•"/>
              <a:defRPr sz="1500">
                <a:latin typeface="+mn-lt"/>
              </a:defRPr>
            </a:lvl1pPr>
            <a:lvl2pPr marL="628650" indent="-171450">
              <a:spcBef>
                <a:spcPts val="400"/>
              </a:spcBef>
              <a:buFont typeface="Arial" panose="020B0604020202020204" pitchFamily="34" charset="0"/>
              <a:buChar char="•"/>
              <a:defRPr sz="1500">
                <a:latin typeface="+mn-lt"/>
              </a:defRPr>
            </a:lvl2pPr>
            <a:lvl3pPr marL="1085850" indent="-171450">
              <a:spcBef>
                <a:spcPts val="400"/>
              </a:spcBef>
              <a:buFont typeface="Arial" panose="020B0604020202020204" pitchFamily="34" charset="0"/>
              <a:buChar char="•"/>
              <a:defRPr sz="1500">
                <a:latin typeface="+mn-lt"/>
              </a:defRPr>
            </a:lvl3pPr>
            <a:lvl4pPr marL="1543050" indent="-171450">
              <a:spcBef>
                <a:spcPts val="400"/>
              </a:spcBef>
              <a:buFont typeface="Arial" panose="020B0604020202020204" pitchFamily="34" charset="0"/>
              <a:buChar char="•"/>
              <a:defRPr sz="1500">
                <a:latin typeface="+mn-lt"/>
              </a:defRPr>
            </a:lvl4pPr>
            <a:lvl5pPr marL="2000250" indent="-171450">
              <a:spcBef>
                <a:spcPts val="400"/>
              </a:spcBef>
              <a:buFont typeface="Arial" panose="020B0604020202020204" pitchFamily="34" charset="0"/>
              <a:buChar char="•"/>
              <a:defRPr sz="1500">
                <a:latin typeface="+mn-lt"/>
              </a:defRPr>
            </a:lvl5pPr>
            <a:lvl6pPr marL="2457450" indent="-171450">
              <a:spcBef>
                <a:spcPts val="400"/>
              </a:spcBef>
              <a:buFont typeface="Arial" panose="020B0604020202020204" pitchFamily="34" charset="0"/>
              <a:buChar char="•"/>
              <a:defRPr sz="1500">
                <a:latin typeface="+mn-lt"/>
              </a:defRPr>
            </a:lvl6pPr>
            <a:lvl7pPr marL="2914650" indent="-171450">
              <a:spcBef>
                <a:spcPts val="400"/>
              </a:spcBef>
              <a:buFont typeface="Arial" panose="020B0604020202020204" pitchFamily="34" charset="0"/>
              <a:buChar char="•"/>
              <a:defRPr sz="1500">
                <a:latin typeface="+mn-lt"/>
              </a:defRPr>
            </a:lvl7pPr>
            <a:lvl8pPr marL="3371850" indent="-171450">
              <a:spcBef>
                <a:spcPts val="400"/>
              </a:spcBef>
              <a:buFont typeface="Arial" panose="020B0604020202020204" pitchFamily="34" charset="0"/>
              <a:buChar char="•"/>
              <a:defRPr sz="1500">
                <a:latin typeface="+mn-lt"/>
              </a:defRPr>
            </a:lvl8pPr>
            <a:lvl9pPr marL="3829050" indent="-171450">
              <a:spcBef>
                <a:spcPts val="400"/>
              </a:spcBef>
              <a:buFont typeface="Arial" panose="020B0604020202020204" pitchFamily="34" charset="0"/>
              <a:buChar char="•"/>
              <a:defRPr sz="1500">
                <a:latin typeface="+mn-lt"/>
              </a:defRPr>
            </a:lvl9pPr>
          </a:lstStyle>
          <a:p>
            <a:pPr lvl="0"/>
            <a:r>
              <a:rPr lang="en-US"/>
              <a:t>Click to edit Master text styles</a:t>
            </a:r>
          </a:p>
        </p:txBody>
      </p:sp>
      <p:sp>
        <p:nvSpPr>
          <p:cNvPr id="72" name="Text Placeholder 43">
            <a:extLst>
              <a:ext uri="{FF2B5EF4-FFF2-40B4-BE49-F238E27FC236}">
                <a16:creationId xmlns:a16="http://schemas.microsoft.com/office/drawing/2014/main" id="{AD01572B-635F-4047-A8C1-2CC353E19769}"/>
              </a:ext>
            </a:extLst>
          </p:cNvPr>
          <p:cNvSpPr>
            <a:spLocks noGrp="1"/>
          </p:cNvSpPr>
          <p:nvPr>
            <p:ph type="body" sz="quarter" idx="25"/>
          </p:nvPr>
        </p:nvSpPr>
        <p:spPr>
          <a:xfrm>
            <a:off x="9866005" y="2326160"/>
            <a:ext cx="2123845" cy="306925"/>
          </a:xfrm>
        </p:spPr>
        <p:txBody>
          <a:bodyPr>
            <a:normAutofit/>
          </a:bodyPr>
          <a:lstStyle>
            <a:lvl1pPr marL="0" indent="0">
              <a:buNone/>
              <a:defRPr sz="18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Click to edit Master text styles</a:t>
            </a:r>
          </a:p>
        </p:txBody>
      </p:sp>
      <p:sp>
        <p:nvSpPr>
          <p:cNvPr id="74" name="Picture Placeholder 73">
            <a:extLst>
              <a:ext uri="{FF2B5EF4-FFF2-40B4-BE49-F238E27FC236}">
                <a16:creationId xmlns:a16="http://schemas.microsoft.com/office/drawing/2014/main" id="{B6F6A31F-D26B-4C78-9015-6E0F12BE6E5F}"/>
              </a:ext>
            </a:extLst>
          </p:cNvPr>
          <p:cNvSpPr>
            <a:spLocks noGrp="1"/>
          </p:cNvSpPr>
          <p:nvPr>
            <p:ph type="pic" sz="quarter" idx="26"/>
          </p:nvPr>
        </p:nvSpPr>
        <p:spPr>
          <a:xfrm>
            <a:off x="9858824" y="209551"/>
            <a:ext cx="2121408" cy="2084832"/>
          </a:xfrm>
        </p:spPr>
        <p:txBody>
          <a:bodyPr>
            <a:normAutofit/>
          </a:bodyPr>
          <a:lstStyle>
            <a:lvl1pPr marL="0" indent="0" algn="ctr">
              <a:buNone/>
              <a:defRPr sz="1800"/>
            </a:lvl1pPr>
          </a:lstStyle>
          <a:p>
            <a:endParaRPr lang="en-US"/>
          </a:p>
        </p:txBody>
      </p:sp>
      <p:sp>
        <p:nvSpPr>
          <p:cNvPr id="76" name="Picture Placeholder 75">
            <a:extLst>
              <a:ext uri="{FF2B5EF4-FFF2-40B4-BE49-F238E27FC236}">
                <a16:creationId xmlns:a16="http://schemas.microsoft.com/office/drawing/2014/main" id="{D137246E-DA13-43BC-9FD3-07F8A3D20530}"/>
              </a:ext>
            </a:extLst>
          </p:cNvPr>
          <p:cNvSpPr>
            <a:spLocks noGrp="1"/>
          </p:cNvSpPr>
          <p:nvPr>
            <p:ph type="pic" sz="quarter" idx="27"/>
          </p:nvPr>
        </p:nvSpPr>
        <p:spPr>
          <a:xfrm>
            <a:off x="7618845" y="4899581"/>
            <a:ext cx="1549519" cy="885439"/>
          </a:xfrm>
        </p:spPr>
        <p:txBody>
          <a:bodyPr>
            <a:normAutofit/>
          </a:bodyPr>
          <a:lstStyle>
            <a:lvl1pPr marL="0" indent="0" algn="ctr">
              <a:buNone/>
              <a:defRPr lang="en-US" sz="1800" kern="1200" dirty="0">
                <a:solidFill>
                  <a:schemeClr val="tx1"/>
                </a:solidFill>
                <a:latin typeface="+mn-lt"/>
                <a:ea typeface="+mn-ea"/>
                <a:cs typeface="+mn-cs"/>
              </a:defRPr>
            </a:lvl1pPr>
          </a:lstStyle>
          <a:p>
            <a:endParaRPr lang="en-US"/>
          </a:p>
        </p:txBody>
      </p:sp>
      <p:sp>
        <p:nvSpPr>
          <p:cNvPr id="77" name="Picture Placeholder 75">
            <a:extLst>
              <a:ext uri="{FF2B5EF4-FFF2-40B4-BE49-F238E27FC236}">
                <a16:creationId xmlns:a16="http://schemas.microsoft.com/office/drawing/2014/main" id="{C3BF6909-F3BD-45A0-86E6-E71178C71E4A}"/>
              </a:ext>
            </a:extLst>
          </p:cNvPr>
          <p:cNvSpPr>
            <a:spLocks noGrp="1"/>
          </p:cNvSpPr>
          <p:nvPr>
            <p:ph type="pic" sz="quarter" idx="28"/>
          </p:nvPr>
        </p:nvSpPr>
        <p:spPr>
          <a:xfrm>
            <a:off x="5608222" y="4408237"/>
            <a:ext cx="1549520" cy="2005261"/>
          </a:xfrm>
        </p:spPr>
        <p:txBody>
          <a:bodyPr>
            <a:normAutofit/>
          </a:bodyPr>
          <a:lstStyle>
            <a:lvl1pPr marL="0" indent="0" algn="ctr">
              <a:buNone/>
              <a:defRPr lang="en-US" sz="1800" kern="1200" dirty="0">
                <a:solidFill>
                  <a:schemeClr val="tx1"/>
                </a:solidFill>
                <a:latin typeface="+mn-lt"/>
                <a:ea typeface="+mn-ea"/>
                <a:cs typeface="+mn-cs"/>
              </a:defRPr>
            </a:lvl1pPr>
          </a:lstStyle>
          <a:p>
            <a:endParaRPr lang="en-US"/>
          </a:p>
        </p:txBody>
      </p:sp>
    </p:spTree>
    <p:extLst>
      <p:ext uri="{BB962C8B-B14F-4D97-AF65-F5344CB8AC3E}">
        <p14:creationId xmlns:p14="http://schemas.microsoft.com/office/powerpoint/2010/main" val="1527937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37CCC2-C393-4E09-A030-1C96C2B62BDB}"/>
              </a:ext>
            </a:extLst>
          </p:cNvPr>
          <p:cNvSpPr>
            <a:spLocks noGrp="1"/>
          </p:cNvSpPr>
          <p:nvPr>
            <p:ph type="title"/>
          </p:nvPr>
        </p:nvSpPr>
        <p:spPr>
          <a:xfrm>
            <a:off x="5416032" y="233843"/>
            <a:ext cx="4268742" cy="1588127"/>
          </a:xfrm>
          <a:prstGeom prst="rect">
            <a:avLst/>
          </a:prstGeom>
          <a:noFill/>
        </p:spPr>
        <p:txBody>
          <a:bodyPr wrap="square" rtlCol="0">
            <a:spAutoFit/>
          </a:bodyPr>
          <a:lstStyle>
            <a:lvl1pPr>
              <a:defRPr lang="en-US" sz="5400" cap="all" spc="170" baseline="0">
                <a:solidFill>
                  <a:schemeClr val="tx2"/>
                </a:solidFill>
                <a:latin typeface="The Hand Extrablack" panose="03070A02030502020204" pitchFamily="66" charset="0"/>
                <a:ea typeface="+mn-ea"/>
                <a:cs typeface="+mn-cs"/>
              </a:defRPr>
            </a:lvl1pPr>
          </a:lstStyle>
          <a:p>
            <a:pPr marL="0" lvl="0"/>
            <a:r>
              <a:rPr lang="en-US"/>
              <a:t>Click to edit Master title style</a:t>
            </a:r>
          </a:p>
        </p:txBody>
      </p:sp>
    </p:spTree>
    <p:extLst>
      <p:ext uri="{BB962C8B-B14F-4D97-AF65-F5344CB8AC3E}">
        <p14:creationId xmlns:p14="http://schemas.microsoft.com/office/powerpoint/2010/main" val="2153954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27A6004E-A208-4B01-A440-730677080DF8}"/>
              </a:ext>
            </a:extLst>
          </p:cNvPr>
          <p:cNvSpPr>
            <a:spLocks noGrp="1"/>
          </p:cNvSpPr>
          <p:nvPr>
            <p:ph type="title"/>
          </p:nvPr>
        </p:nvSpPr>
        <p:spPr>
          <a:xfrm>
            <a:off x="2681553" y="9832"/>
            <a:ext cx="7400039" cy="1421928"/>
          </a:xfrm>
          <a:prstGeom prst="rect">
            <a:avLst/>
          </a:prstGeom>
          <a:noFill/>
        </p:spPr>
        <p:txBody>
          <a:bodyPr wrap="square" rtlCol="0">
            <a:spAutoFit/>
          </a:bodyPr>
          <a:lstStyle>
            <a:lvl1pPr>
              <a:defRPr lang="en-US" sz="4800">
                <a:solidFill>
                  <a:schemeClr val="tx2"/>
                </a:solidFill>
                <a:ea typeface="Sophia" pitchFamily="50" charset="-128"/>
                <a:cs typeface="Cavolini" panose="03000502040302020204" pitchFamily="66" charset="0"/>
              </a:defRPr>
            </a:lvl1pPr>
          </a:lstStyle>
          <a:p>
            <a:pPr marL="0" lvl="0"/>
            <a:r>
              <a:rPr lang="en-US"/>
              <a:t>Click to edit Master title style</a:t>
            </a:r>
          </a:p>
        </p:txBody>
      </p:sp>
    </p:spTree>
    <p:extLst>
      <p:ext uri="{BB962C8B-B14F-4D97-AF65-F5344CB8AC3E}">
        <p14:creationId xmlns:p14="http://schemas.microsoft.com/office/powerpoint/2010/main" val="27157190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641905-CA29-4C6D-A661-B6F8AF84CC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8B3B73C-16A3-42D6-850C-EBF6BD00DE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2544AF-C497-4399-8ABF-9A01639B50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3758CA-A8E6-42F7-B1EF-7CD67C896548}" type="datetimeFigureOut">
              <a:rPr lang="en-US" smtClean="0"/>
              <a:t>1/21/2021</a:t>
            </a:fld>
            <a:endParaRPr lang="en-US"/>
          </a:p>
        </p:txBody>
      </p:sp>
      <p:sp>
        <p:nvSpPr>
          <p:cNvPr id="5" name="Footer Placeholder 4">
            <a:extLst>
              <a:ext uri="{FF2B5EF4-FFF2-40B4-BE49-F238E27FC236}">
                <a16:creationId xmlns:a16="http://schemas.microsoft.com/office/drawing/2014/main" id="{73BDBA3E-2751-48C4-A352-4E06A06D81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0ECC4B-31D9-4D6D-A6F4-4BCF915FA9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861539-9EA3-4D1C-87C6-4924D4680DF4}" type="slidenum">
              <a:rPr lang="en-US" smtClean="0"/>
              <a:t>‹#›</a:t>
            </a:fld>
            <a:endParaRPr lang="en-US"/>
          </a:p>
        </p:txBody>
      </p:sp>
    </p:spTree>
    <p:extLst>
      <p:ext uri="{BB962C8B-B14F-4D97-AF65-F5344CB8AC3E}">
        <p14:creationId xmlns:p14="http://schemas.microsoft.com/office/powerpoint/2010/main" val="3376438930"/>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31" r:id="rId4"/>
    <p:sldLayoutId id="2147483732" r:id="rId5"/>
    <p:sldLayoutId id="2147483662"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C5BFE4-AD24-4D3C-B284-399F9EE16E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F8E9C0-8780-4004-98A5-949329B9DD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C6B5AF-001A-4A10-AFEC-3766C79962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EE7113-E31D-454E-9CC7-67A0A8618AA8}" type="datetimeFigureOut">
              <a:rPr lang="en-US" smtClean="0"/>
              <a:t>1/21/2021</a:t>
            </a:fld>
            <a:endParaRPr lang="en-US"/>
          </a:p>
        </p:txBody>
      </p:sp>
      <p:sp>
        <p:nvSpPr>
          <p:cNvPr id="5" name="Footer Placeholder 4">
            <a:extLst>
              <a:ext uri="{FF2B5EF4-FFF2-40B4-BE49-F238E27FC236}">
                <a16:creationId xmlns:a16="http://schemas.microsoft.com/office/drawing/2014/main" id="{1004C458-F186-4968-90CC-2B72BC690D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E0461C9-EED8-4536-AE21-51C58CE324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B604BA-0463-4B03-9F7D-95D6B6FE2BE2}" type="slidenum">
              <a:rPr lang="en-US" smtClean="0"/>
              <a:t>‹#›</a:t>
            </a:fld>
            <a:endParaRPr lang="en-US"/>
          </a:p>
        </p:txBody>
      </p:sp>
    </p:spTree>
    <p:extLst>
      <p:ext uri="{BB962C8B-B14F-4D97-AF65-F5344CB8AC3E}">
        <p14:creationId xmlns:p14="http://schemas.microsoft.com/office/powerpoint/2010/main" val="3021629660"/>
      </p:ext>
    </p:extLst>
  </p:cSld>
  <p:clrMap bg1="lt1" tx1="dk1" bg2="lt2" tx2="dk2" accent1="accent1" accent2="accent2" accent3="accent3" accent4="accent4" accent5="accent5" accent6="accent6" hlink="hlink" folHlink="folHlink"/>
  <p:sldLayoutIdLst>
    <p:sldLayoutId id="214748372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CD8DD2-2EBE-474C-A720-58A1A1FECD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B9A6F89-DB3A-458D-8F14-37C264B76F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EEEFCA-F5D0-4535-90EB-7ED6831200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9E07CF-B759-4E3C-B0BE-D3E75FB53CB5}" type="datetimeFigureOut">
              <a:rPr lang="en-US" smtClean="0"/>
              <a:t>1/21/2021</a:t>
            </a:fld>
            <a:endParaRPr lang="en-US"/>
          </a:p>
        </p:txBody>
      </p:sp>
      <p:sp>
        <p:nvSpPr>
          <p:cNvPr id="5" name="Footer Placeholder 4">
            <a:extLst>
              <a:ext uri="{FF2B5EF4-FFF2-40B4-BE49-F238E27FC236}">
                <a16:creationId xmlns:a16="http://schemas.microsoft.com/office/drawing/2014/main" id="{E96CAD4B-AFE8-4B91-9AD4-A5EC4EF57C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D7C9179-0E9A-4BBD-BD93-288ED7A0A0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23C280-A852-47B6-BAA4-5D3FBFA4DA38}" type="slidenum">
              <a:rPr lang="en-US" smtClean="0"/>
              <a:t>‹#›</a:t>
            </a:fld>
            <a:endParaRPr lang="en-US"/>
          </a:p>
        </p:txBody>
      </p:sp>
    </p:spTree>
    <p:extLst>
      <p:ext uri="{BB962C8B-B14F-4D97-AF65-F5344CB8AC3E}">
        <p14:creationId xmlns:p14="http://schemas.microsoft.com/office/powerpoint/2010/main" val="535007781"/>
      </p:ext>
    </p:extLst>
  </p:cSld>
  <p:clrMap bg1="lt1" tx1="dk1" bg2="lt2" tx2="dk2" accent1="accent1" accent2="accent2" accent3="accent3" accent4="accent4" accent5="accent5" accent6="accent6" hlink="hlink" folHlink="folHlink"/>
  <p:sldLayoutIdLst>
    <p:sldLayoutId id="214748374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D924CA1-C392-4061-9384-23E8FCE4A6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D1A511-97AF-47A8-BEBC-BB7CD3085B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A10400-28B0-463F-8CBC-B937350AEE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4511C5-6036-435A-A3B0-11562FA84313}" type="datetimeFigureOut">
              <a:rPr lang="en-US" smtClean="0"/>
              <a:t>1/21/2021</a:t>
            </a:fld>
            <a:endParaRPr lang="en-US"/>
          </a:p>
        </p:txBody>
      </p:sp>
      <p:sp>
        <p:nvSpPr>
          <p:cNvPr id="5" name="Footer Placeholder 4">
            <a:extLst>
              <a:ext uri="{FF2B5EF4-FFF2-40B4-BE49-F238E27FC236}">
                <a16:creationId xmlns:a16="http://schemas.microsoft.com/office/drawing/2014/main" id="{9CA0DE4B-51B6-4CF5-98F5-A9120E2DDD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AD48EB0-5301-4845-BECB-24337C20D9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C0FBDC-DF2B-4BBB-80FE-D47F83CECDA8}" type="slidenum">
              <a:rPr lang="en-US" smtClean="0"/>
              <a:t>‹#›</a:t>
            </a:fld>
            <a:endParaRPr lang="en-US"/>
          </a:p>
        </p:txBody>
      </p:sp>
    </p:spTree>
    <p:extLst>
      <p:ext uri="{BB962C8B-B14F-4D97-AF65-F5344CB8AC3E}">
        <p14:creationId xmlns:p14="http://schemas.microsoft.com/office/powerpoint/2010/main" val="3117820683"/>
      </p:ext>
    </p:extLst>
  </p:cSld>
  <p:clrMap bg1="lt1" tx1="dk1" bg2="lt2" tx2="dk2" accent1="accent1" accent2="accent2" accent3="accent3" accent4="accent4" accent5="accent5" accent6="accent6" hlink="hlink" folHlink="folHlink"/>
  <p:sldLayoutIdLst>
    <p:sldLayoutId id="2147483748"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7.jpe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mailto:vikasini02@gmail.com" TargetMode="External"/><Relationship Id="rId7" Type="http://schemas.openxmlformats.org/officeDocument/2006/relationships/hyperlink" Target="mailto:snivedhacse@siet.ac.in" TargetMode="External"/><Relationship Id="rId2" Type="http://schemas.openxmlformats.org/officeDocument/2006/relationships/hyperlink" Target="mailto:vishnupriyaks552000@gmail.com" TargetMode="External"/><Relationship Id="rId1" Type="http://schemas.openxmlformats.org/officeDocument/2006/relationships/slideLayout" Target="../slideLayouts/slideLayout9.xml"/><Relationship Id="rId6" Type="http://schemas.openxmlformats.org/officeDocument/2006/relationships/hyperlink" Target="mailto:hemalatha@siet.ac.in" TargetMode="External"/><Relationship Id="rId5" Type="http://schemas.openxmlformats.org/officeDocument/2006/relationships/hyperlink" Target="mailto:sanram292001@gmail.com" TargetMode="External"/><Relationship Id="rId4" Type="http://schemas.openxmlformats.org/officeDocument/2006/relationships/hyperlink" Target="mailto:vishalinilp2000@gmail.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A1A61-536A-4637-B7C5-C3040EF4CA4D}"/>
              </a:ext>
            </a:extLst>
          </p:cNvPr>
          <p:cNvSpPr>
            <a:spLocks noGrp="1"/>
          </p:cNvSpPr>
          <p:nvPr>
            <p:ph type="title"/>
          </p:nvPr>
        </p:nvSpPr>
        <p:spPr>
          <a:xfrm>
            <a:off x="6871525" y="4883284"/>
            <a:ext cx="5320475" cy="1337513"/>
          </a:xfrm>
        </p:spPr>
        <p:txBody>
          <a:bodyPr anchor="b">
            <a:noAutofit/>
          </a:bodyPr>
          <a:lstStyle/>
          <a:p>
            <a:r>
              <a:rPr lang="ta-IN" sz="2800" b="1" dirty="0">
                <a:solidFill>
                  <a:schemeClr val="accent1">
                    <a:lumMod val="75000"/>
                  </a:schemeClr>
                </a:solidFill>
              </a:rPr>
              <a:t>செம்மொழி களஞ்சியம்</a:t>
            </a:r>
            <a:r>
              <a:rPr lang="en-GB" sz="2800" b="1" dirty="0">
                <a:solidFill>
                  <a:schemeClr val="accent1">
                    <a:lumMod val="75000"/>
                  </a:schemeClr>
                </a:solidFill>
              </a:rPr>
              <a:t>(Classical Language  repository)</a:t>
            </a:r>
            <a:r>
              <a:rPr lang="ta-IN" sz="2800" b="1" dirty="0">
                <a:solidFill>
                  <a:schemeClr val="accent1">
                    <a:lumMod val="75000"/>
                  </a:schemeClr>
                </a:solidFill>
              </a:rPr>
              <a:t> </a:t>
            </a:r>
            <a:endParaRPr lang="en-US" sz="2800" b="1" dirty="0">
              <a:solidFill>
                <a:schemeClr val="accent1">
                  <a:lumMod val="75000"/>
                </a:schemeClr>
              </a:solidFill>
            </a:endParaRPr>
          </a:p>
        </p:txBody>
      </p:sp>
      <p:sp>
        <p:nvSpPr>
          <p:cNvPr id="3" name="Subtitle 2">
            <a:extLst>
              <a:ext uri="{FF2B5EF4-FFF2-40B4-BE49-F238E27FC236}">
                <a16:creationId xmlns:a16="http://schemas.microsoft.com/office/drawing/2014/main" id="{2D361919-0A63-4B6E-8D99-A999C13CB29B}"/>
              </a:ext>
            </a:extLst>
          </p:cNvPr>
          <p:cNvSpPr>
            <a:spLocks noGrp="1"/>
          </p:cNvSpPr>
          <p:nvPr>
            <p:ph type="body" idx="1"/>
          </p:nvPr>
        </p:nvSpPr>
        <p:spPr>
          <a:xfrm>
            <a:off x="6871525" y="793103"/>
            <a:ext cx="5093966" cy="2939142"/>
          </a:xfrm>
        </p:spPr>
        <p:txBody>
          <a:bodyPr>
            <a:normAutofit fontScale="92500" lnSpcReduction="20000"/>
          </a:bodyPr>
          <a:lstStyle/>
          <a:p>
            <a:endParaRPr lang="en-US" sz="6000" b="1" dirty="0"/>
          </a:p>
          <a:p>
            <a:r>
              <a:rPr lang="en-US" sz="6000" b="1" dirty="0" err="1">
                <a:solidFill>
                  <a:srgbClr val="FF0000"/>
                </a:solidFill>
              </a:rPr>
              <a:t>AR`ed</a:t>
            </a:r>
            <a:endParaRPr lang="en-US" sz="6000" b="1" dirty="0">
              <a:solidFill>
                <a:srgbClr val="FF0000"/>
              </a:solidFill>
            </a:endParaRPr>
          </a:p>
          <a:p>
            <a:r>
              <a:rPr lang="en-US" sz="6000" b="1" dirty="0">
                <a:solidFill>
                  <a:srgbClr val="FF0000"/>
                </a:solidFill>
              </a:rPr>
              <a:t> TAMIL</a:t>
            </a:r>
          </a:p>
          <a:p>
            <a:r>
              <a:rPr lang="en-US" sz="6000" b="1" dirty="0">
                <a:solidFill>
                  <a:srgbClr val="FF0000"/>
                </a:solidFill>
              </a:rPr>
              <a:t>Vocabulary</a:t>
            </a:r>
          </a:p>
        </p:txBody>
      </p:sp>
      <p:pic>
        <p:nvPicPr>
          <p:cNvPr id="1026" name="Picture 2" descr="TOYCATHON">
            <a:extLst>
              <a:ext uri="{FF2B5EF4-FFF2-40B4-BE49-F238E27FC236}">
                <a16:creationId xmlns:a16="http://schemas.microsoft.com/office/drawing/2014/main" id="{172091F3-A95E-4C53-A31D-1FA6209AA0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7227" y="1012315"/>
            <a:ext cx="2120456" cy="161658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7B45FC7-7F44-458A-8EB2-E6E5C3B060EA}"/>
              </a:ext>
            </a:extLst>
          </p:cNvPr>
          <p:cNvSpPr txBox="1"/>
          <p:nvPr/>
        </p:nvSpPr>
        <p:spPr>
          <a:xfrm>
            <a:off x="3048778" y="3281656"/>
            <a:ext cx="6097554" cy="369332"/>
          </a:xfrm>
          <a:prstGeom prst="rect">
            <a:avLst/>
          </a:prstGeom>
          <a:noFill/>
        </p:spPr>
        <p:txBody>
          <a:bodyPr wrap="square">
            <a:spAutoFit/>
          </a:bodyPr>
          <a:lstStyle/>
          <a:p>
            <a:endParaRPr lang="en-IN" dirty="0"/>
          </a:p>
        </p:txBody>
      </p:sp>
      <p:pic>
        <p:nvPicPr>
          <p:cNvPr id="7" name="Picture 6" descr="Velaan Thiruvizha 2020 - Sri Shakthi Institute of Engineering and  Technology, Coimbatore">
            <a:extLst>
              <a:ext uri="{FF2B5EF4-FFF2-40B4-BE49-F238E27FC236}">
                <a16:creationId xmlns:a16="http://schemas.microsoft.com/office/drawing/2014/main" id="{EB5C9ABD-CEE5-4CA5-B015-B8ABB5FFA7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08589" y="390961"/>
            <a:ext cx="6486177" cy="91211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10 logo designs of Government of India setups or companies – Best Logo and  Packaging Design Ideas | LogoPeople India Blog">
            <a:extLst>
              <a:ext uri="{FF2B5EF4-FFF2-40B4-BE49-F238E27FC236}">
                <a16:creationId xmlns:a16="http://schemas.microsoft.com/office/drawing/2014/main" id="{347736F4-1AF4-4126-A6FC-C4B227D7195F}"/>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369926" y="121246"/>
            <a:ext cx="1606420" cy="160642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16F4F103-2304-480A-AD87-1F6E0E09D3B9}"/>
              </a:ext>
            </a:extLst>
          </p:cNvPr>
          <p:cNvSpPr/>
          <p:nvPr/>
        </p:nvSpPr>
        <p:spPr>
          <a:xfrm>
            <a:off x="2619949" y="3839434"/>
            <a:ext cx="2149948" cy="1938992"/>
          </a:xfrm>
          <a:prstGeom prst="rect">
            <a:avLst/>
          </a:prstGeom>
          <a:noFill/>
        </p:spPr>
        <p:txBody>
          <a:bodyPr wrap="none" lIns="91440" tIns="45720" rIns="91440" bIns="45720">
            <a:spAutoFit/>
          </a:bodyPr>
          <a:lstStyle/>
          <a:p>
            <a:pPr algn="ctr"/>
            <a:r>
              <a:rPr lang="en-US" sz="4000" b="1" u="sng" cap="none" spc="0" dirty="0">
                <a:ln w="0"/>
                <a:solidFill>
                  <a:schemeClr val="accent1"/>
                </a:solidFill>
                <a:effectLst>
                  <a:outerShdw blurRad="38100" dist="25400" dir="5400000" algn="ctr" rotWithShape="0">
                    <a:srgbClr val="6E747A">
                      <a:alpha val="43000"/>
                    </a:srgbClr>
                  </a:outerShdw>
                </a:effectLst>
              </a:rPr>
              <a:t>PSID:</a:t>
            </a:r>
          </a:p>
          <a:p>
            <a:pPr algn="ctr"/>
            <a:r>
              <a:rPr lang="en-IN" sz="4000" dirty="0"/>
              <a:t>TYCH55</a:t>
            </a:r>
            <a:endParaRPr lang="en-US" sz="4000" b="1" u="sng" cap="none" spc="0" dirty="0">
              <a:ln w="0"/>
              <a:solidFill>
                <a:schemeClr val="accent1"/>
              </a:solidFill>
              <a:effectLst>
                <a:outerShdw blurRad="38100" dist="25400" dir="5400000" algn="ctr" rotWithShape="0">
                  <a:srgbClr val="6E747A">
                    <a:alpha val="43000"/>
                  </a:srgbClr>
                </a:outerShdw>
              </a:effectLst>
            </a:endParaRPr>
          </a:p>
          <a:p>
            <a:pPr algn="ctr"/>
            <a:endParaRPr lang="en-US" sz="4000" b="1" u="sng" cap="none" spc="0" dirty="0">
              <a:ln w="0"/>
              <a:solidFill>
                <a:schemeClr val="accent1"/>
              </a:solidFill>
              <a:effectLst>
                <a:outerShdw blurRad="38100" dist="25400" dir="5400000" algn="ctr" rotWithShape="0">
                  <a:srgbClr val="6E747A">
                    <a:alpha val="43000"/>
                  </a:srgbClr>
                </a:outerShdw>
              </a:effectLst>
            </a:endParaRPr>
          </a:p>
        </p:txBody>
      </p:sp>
      <p:sp>
        <p:nvSpPr>
          <p:cNvPr id="10" name="TextBox 9">
            <a:extLst>
              <a:ext uri="{FF2B5EF4-FFF2-40B4-BE49-F238E27FC236}">
                <a16:creationId xmlns:a16="http://schemas.microsoft.com/office/drawing/2014/main" id="{EDC4494A-57EB-424C-83CD-D7582CDB02FB}"/>
              </a:ext>
            </a:extLst>
          </p:cNvPr>
          <p:cNvSpPr txBox="1"/>
          <p:nvPr/>
        </p:nvSpPr>
        <p:spPr>
          <a:xfrm>
            <a:off x="2461845" y="5559259"/>
            <a:ext cx="3855157" cy="923330"/>
          </a:xfrm>
          <a:prstGeom prst="rect">
            <a:avLst/>
          </a:prstGeom>
          <a:noFill/>
        </p:spPr>
        <p:txBody>
          <a:bodyPr wrap="square">
            <a:spAutoFit/>
          </a:bodyPr>
          <a:lstStyle/>
          <a:p>
            <a:pPr algn="ctr"/>
            <a:r>
              <a:rPr lang="en-US" b="1" u="sng" dirty="0"/>
              <a:t>THEME:</a:t>
            </a:r>
          </a:p>
          <a:p>
            <a:pPr algn="ctr"/>
            <a:r>
              <a:rPr lang="en-US" b="1" dirty="0"/>
              <a:t>Learning Education and Schooling</a:t>
            </a:r>
            <a:endParaRPr lang="en-IN" dirty="0"/>
          </a:p>
        </p:txBody>
      </p:sp>
    </p:spTree>
    <p:extLst>
      <p:ext uri="{BB962C8B-B14F-4D97-AF65-F5344CB8AC3E}">
        <p14:creationId xmlns:p14="http://schemas.microsoft.com/office/powerpoint/2010/main" val="1198770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itle 34">
            <a:extLst>
              <a:ext uri="{FF2B5EF4-FFF2-40B4-BE49-F238E27FC236}">
                <a16:creationId xmlns:a16="http://schemas.microsoft.com/office/drawing/2014/main" id="{66750BE6-1FE0-453B-882D-F426D8C1814E}"/>
              </a:ext>
            </a:extLst>
          </p:cNvPr>
          <p:cNvSpPr>
            <a:spLocks noGrp="1"/>
          </p:cNvSpPr>
          <p:nvPr>
            <p:ph type="title"/>
          </p:nvPr>
        </p:nvSpPr>
        <p:spPr/>
        <p:txBody>
          <a:bodyPr/>
          <a:lstStyle/>
          <a:p>
            <a:r>
              <a:rPr lang="en-US"/>
              <a:t>ABOUT YOUR  TOY IDEA</a:t>
            </a:r>
          </a:p>
        </p:txBody>
      </p:sp>
      <p:sp>
        <p:nvSpPr>
          <p:cNvPr id="16" name="Text Placeholder 15">
            <a:extLst>
              <a:ext uri="{FF2B5EF4-FFF2-40B4-BE49-F238E27FC236}">
                <a16:creationId xmlns:a16="http://schemas.microsoft.com/office/drawing/2014/main" id="{A7EDB064-76A6-4248-BCF5-D55EBDED82E0}"/>
              </a:ext>
            </a:extLst>
          </p:cNvPr>
          <p:cNvSpPr>
            <a:spLocks noGrp="1"/>
          </p:cNvSpPr>
          <p:nvPr>
            <p:ph type="body" sz="quarter" idx="23"/>
          </p:nvPr>
        </p:nvSpPr>
        <p:spPr>
          <a:xfrm>
            <a:off x="1657259" y="975716"/>
            <a:ext cx="9981439" cy="616679"/>
          </a:xfrm>
        </p:spPr>
        <p:txBody>
          <a:bodyPr>
            <a:normAutofit lnSpcReduction="10000"/>
          </a:bodyPr>
          <a:lstStyle/>
          <a:p>
            <a:r>
              <a:rPr lang="en-US" dirty="0"/>
              <a:t>An exciting digital toy that helps learner to develop their vocabulary through Augmented reality with fun element in our </a:t>
            </a:r>
            <a:r>
              <a:rPr lang="en-US" b="1" dirty="0">
                <a:solidFill>
                  <a:srgbClr val="E408A6"/>
                </a:solidFill>
              </a:rPr>
              <a:t>State language</a:t>
            </a:r>
            <a:r>
              <a:rPr lang="en-US" dirty="0"/>
              <a:t>(Tamil).</a:t>
            </a:r>
          </a:p>
        </p:txBody>
      </p:sp>
      <p:sp>
        <p:nvSpPr>
          <p:cNvPr id="36" name="Text Placeholder 35">
            <a:extLst>
              <a:ext uri="{FF2B5EF4-FFF2-40B4-BE49-F238E27FC236}">
                <a16:creationId xmlns:a16="http://schemas.microsoft.com/office/drawing/2014/main" id="{A5238807-6A98-4397-B601-2AE378F95B95}"/>
              </a:ext>
            </a:extLst>
          </p:cNvPr>
          <p:cNvSpPr>
            <a:spLocks noGrp="1"/>
          </p:cNvSpPr>
          <p:nvPr>
            <p:ph type="body" idx="1"/>
          </p:nvPr>
        </p:nvSpPr>
        <p:spPr>
          <a:xfrm>
            <a:off x="1540554" y="1874578"/>
            <a:ext cx="3200400" cy="525247"/>
          </a:xfrm>
        </p:spPr>
        <p:txBody>
          <a:bodyPr/>
          <a:lstStyle/>
          <a:p>
            <a:r>
              <a:rPr lang="en-US" b="1" u="sng" dirty="0">
                <a:solidFill>
                  <a:srgbClr val="FF0000"/>
                </a:solidFill>
              </a:rPr>
              <a:t>Overview of Idea</a:t>
            </a:r>
          </a:p>
        </p:txBody>
      </p:sp>
      <p:sp>
        <p:nvSpPr>
          <p:cNvPr id="39" name="Text Placeholder 38">
            <a:extLst>
              <a:ext uri="{FF2B5EF4-FFF2-40B4-BE49-F238E27FC236}">
                <a16:creationId xmlns:a16="http://schemas.microsoft.com/office/drawing/2014/main" id="{2D7B59C0-949F-40C2-8B06-0C7392D7CC73}"/>
              </a:ext>
            </a:extLst>
          </p:cNvPr>
          <p:cNvSpPr>
            <a:spLocks noGrp="1"/>
          </p:cNvSpPr>
          <p:nvPr>
            <p:ph type="body" idx="15"/>
          </p:nvPr>
        </p:nvSpPr>
        <p:spPr>
          <a:xfrm>
            <a:off x="5106233" y="1861901"/>
            <a:ext cx="3200400" cy="525247"/>
          </a:xfrm>
        </p:spPr>
        <p:txBody>
          <a:bodyPr>
            <a:normAutofit fontScale="85000" lnSpcReduction="20000"/>
          </a:bodyPr>
          <a:lstStyle/>
          <a:p>
            <a:r>
              <a:rPr lang="en-US" b="1" u="sng" dirty="0">
                <a:solidFill>
                  <a:srgbClr val="FF0000"/>
                </a:solidFill>
              </a:rPr>
              <a:t>Your Approach towards Idea</a:t>
            </a:r>
          </a:p>
          <a:p>
            <a:r>
              <a:rPr lang="en-US" b="1" u="sng" dirty="0">
                <a:solidFill>
                  <a:srgbClr val="FF0000"/>
                </a:solidFill>
              </a:rPr>
              <a:t> Development</a:t>
            </a:r>
          </a:p>
        </p:txBody>
      </p:sp>
      <p:sp>
        <p:nvSpPr>
          <p:cNvPr id="9" name="Text Placeholder 8">
            <a:extLst>
              <a:ext uri="{FF2B5EF4-FFF2-40B4-BE49-F238E27FC236}">
                <a16:creationId xmlns:a16="http://schemas.microsoft.com/office/drawing/2014/main" id="{567CECBA-4DA8-4E8F-A5DF-34EDB56A25F5}"/>
              </a:ext>
            </a:extLst>
          </p:cNvPr>
          <p:cNvSpPr>
            <a:spLocks noGrp="1"/>
          </p:cNvSpPr>
          <p:nvPr>
            <p:ph type="body" idx="16"/>
          </p:nvPr>
        </p:nvSpPr>
        <p:spPr/>
        <p:txBody>
          <a:bodyPr/>
          <a:lstStyle/>
          <a:p>
            <a:r>
              <a:rPr lang="en-US"/>
              <a:t>Schema Select</a:t>
            </a:r>
          </a:p>
        </p:txBody>
      </p:sp>
      <p:sp>
        <p:nvSpPr>
          <p:cNvPr id="29" name="Text Placeholder 28">
            <a:extLst>
              <a:ext uri="{FF2B5EF4-FFF2-40B4-BE49-F238E27FC236}">
                <a16:creationId xmlns:a16="http://schemas.microsoft.com/office/drawing/2014/main" id="{73D55093-E0D6-4F15-BB52-0E66BDC93EE5}"/>
              </a:ext>
            </a:extLst>
          </p:cNvPr>
          <p:cNvSpPr>
            <a:spLocks noGrp="1"/>
          </p:cNvSpPr>
          <p:nvPr>
            <p:ph type="body" sz="quarter" idx="19"/>
          </p:nvPr>
        </p:nvSpPr>
        <p:spPr/>
        <p:txBody>
          <a:bodyPr>
            <a:normAutofit fontScale="77500" lnSpcReduction="20000"/>
          </a:bodyPr>
          <a:lstStyle/>
          <a:p>
            <a:r>
              <a:rPr lang="en-US"/>
              <a:t>1</a:t>
            </a:r>
          </a:p>
        </p:txBody>
      </p:sp>
      <p:sp>
        <p:nvSpPr>
          <p:cNvPr id="10" name="Text Placeholder 9">
            <a:extLst>
              <a:ext uri="{FF2B5EF4-FFF2-40B4-BE49-F238E27FC236}">
                <a16:creationId xmlns:a16="http://schemas.microsoft.com/office/drawing/2014/main" id="{3AB4A74B-0D13-4A73-A8A1-DB41F0A1B1C9}"/>
              </a:ext>
            </a:extLst>
          </p:cNvPr>
          <p:cNvSpPr>
            <a:spLocks noGrp="1"/>
          </p:cNvSpPr>
          <p:nvPr>
            <p:ph type="body" idx="17"/>
          </p:nvPr>
        </p:nvSpPr>
        <p:spPr/>
        <p:txBody>
          <a:bodyPr/>
          <a:lstStyle/>
          <a:p>
            <a:r>
              <a:rPr lang="en-US" b="1" dirty="0"/>
              <a:t>Digital Toy</a:t>
            </a:r>
          </a:p>
        </p:txBody>
      </p:sp>
      <p:sp>
        <p:nvSpPr>
          <p:cNvPr id="50" name="Text Placeholder 49">
            <a:extLst>
              <a:ext uri="{FF2B5EF4-FFF2-40B4-BE49-F238E27FC236}">
                <a16:creationId xmlns:a16="http://schemas.microsoft.com/office/drawing/2014/main" id="{88454E54-DB57-4ADB-A6CF-308A09CD9C6B}"/>
              </a:ext>
            </a:extLst>
          </p:cNvPr>
          <p:cNvSpPr>
            <a:spLocks noGrp="1"/>
          </p:cNvSpPr>
          <p:nvPr>
            <p:ph type="body" sz="quarter" idx="21"/>
          </p:nvPr>
        </p:nvSpPr>
        <p:spPr/>
        <p:txBody>
          <a:bodyPr>
            <a:normAutofit fontScale="77500" lnSpcReduction="20000"/>
          </a:bodyPr>
          <a:lstStyle/>
          <a:p>
            <a:r>
              <a:rPr lang="en-US"/>
              <a:t>2</a:t>
            </a:r>
          </a:p>
        </p:txBody>
      </p:sp>
      <p:sp>
        <p:nvSpPr>
          <p:cNvPr id="11" name="Text Placeholder 10">
            <a:extLst>
              <a:ext uri="{FF2B5EF4-FFF2-40B4-BE49-F238E27FC236}">
                <a16:creationId xmlns:a16="http://schemas.microsoft.com/office/drawing/2014/main" id="{0D23255C-1FFC-4F01-AF0B-C7B6B01C9EFB}"/>
              </a:ext>
            </a:extLst>
          </p:cNvPr>
          <p:cNvSpPr>
            <a:spLocks noGrp="1"/>
          </p:cNvSpPr>
          <p:nvPr>
            <p:ph type="body" idx="18"/>
          </p:nvPr>
        </p:nvSpPr>
        <p:spPr>
          <a:xfrm>
            <a:off x="9155609" y="2678848"/>
            <a:ext cx="2436871" cy="546735"/>
          </a:xfrm>
        </p:spPr>
        <p:txBody>
          <a:bodyPr>
            <a:normAutofit/>
          </a:bodyPr>
          <a:lstStyle/>
          <a:p>
            <a:r>
              <a:rPr lang="en-US" sz="1600" b="1" dirty="0"/>
              <a:t>Learning , Education and schooling </a:t>
            </a:r>
          </a:p>
        </p:txBody>
      </p:sp>
      <p:pic>
        <p:nvPicPr>
          <p:cNvPr id="2050" name="Picture 2" descr="TOYCATHON">
            <a:extLst>
              <a:ext uri="{FF2B5EF4-FFF2-40B4-BE49-F238E27FC236}">
                <a16:creationId xmlns:a16="http://schemas.microsoft.com/office/drawing/2014/main" id="{BC023F7F-63BF-4C2B-A87A-1B3A05939FD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4313" y="433388"/>
            <a:ext cx="1236021" cy="94231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B9F25E39-BCFD-4A95-A559-27876B0B9F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98545" y="3488893"/>
            <a:ext cx="3200401" cy="2772393"/>
          </a:xfrm>
          <a:prstGeom prst="rect">
            <a:avLst/>
          </a:prstGeom>
        </p:spPr>
      </p:pic>
      <p:sp>
        <p:nvSpPr>
          <p:cNvPr id="2" name="Rectangle 1">
            <a:extLst>
              <a:ext uri="{FF2B5EF4-FFF2-40B4-BE49-F238E27FC236}">
                <a16:creationId xmlns:a16="http://schemas.microsoft.com/office/drawing/2014/main" id="{6D09B1D0-6325-4245-B2D4-1059F00B031C}"/>
              </a:ext>
            </a:extLst>
          </p:cNvPr>
          <p:cNvSpPr/>
          <p:nvPr/>
        </p:nvSpPr>
        <p:spPr>
          <a:xfrm>
            <a:off x="1231253" y="2230023"/>
            <a:ext cx="2761554" cy="199112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en-US" b="1" dirty="0"/>
              <a:t>To help  the learners develop their vocabulary through  an exciting technology </a:t>
            </a:r>
            <a:r>
              <a:rPr lang="en-US" sz="2400" b="1" dirty="0">
                <a:solidFill>
                  <a:schemeClr val="accent4">
                    <a:lumMod val="50000"/>
                  </a:schemeClr>
                </a:solidFill>
              </a:rPr>
              <a:t>Augmented Reality</a:t>
            </a:r>
            <a:r>
              <a:rPr lang="en-US" b="1" dirty="0"/>
              <a:t> .</a:t>
            </a:r>
          </a:p>
        </p:txBody>
      </p:sp>
      <p:sp>
        <p:nvSpPr>
          <p:cNvPr id="3" name="Rectangle 2">
            <a:extLst>
              <a:ext uri="{FF2B5EF4-FFF2-40B4-BE49-F238E27FC236}">
                <a16:creationId xmlns:a16="http://schemas.microsoft.com/office/drawing/2014/main" id="{CBC987ED-E10F-410E-9E9A-84E7E7799FE0}"/>
              </a:ext>
            </a:extLst>
          </p:cNvPr>
          <p:cNvSpPr/>
          <p:nvPr/>
        </p:nvSpPr>
        <p:spPr>
          <a:xfrm>
            <a:off x="4442266" y="2550701"/>
            <a:ext cx="3290548" cy="4037690"/>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marL="285750" indent="-285750">
              <a:buFont typeface="Wingdings" panose="05000000000000000000" pitchFamily="2" charset="2"/>
              <a:buChar char="v"/>
            </a:pPr>
            <a:r>
              <a:rPr lang="en-US" b="1" dirty="0">
                <a:solidFill>
                  <a:srgbClr val="AA067B"/>
                </a:solidFill>
              </a:rPr>
              <a:t>Developing a Digital toy with the help of Augmented Reality through crossword puzzle</a:t>
            </a:r>
          </a:p>
          <a:p>
            <a:pPr marL="285750" indent="-285750">
              <a:buFont typeface="Wingdings" panose="05000000000000000000" pitchFamily="2" charset="2"/>
              <a:buChar char="v"/>
            </a:pPr>
            <a:r>
              <a:rPr lang="en-US" b="1" dirty="0">
                <a:solidFill>
                  <a:srgbClr val="AA067B"/>
                </a:solidFill>
              </a:rPr>
              <a:t>Interactive games with audio element which increases vocabulary and creative learning.</a:t>
            </a:r>
          </a:p>
          <a:p>
            <a:pPr marL="285750" indent="-285750">
              <a:buFont typeface="Wingdings" panose="05000000000000000000" pitchFamily="2" charset="2"/>
              <a:buChar char="v"/>
            </a:pPr>
            <a:r>
              <a:rPr lang="en-US" b="1" dirty="0">
                <a:solidFill>
                  <a:srgbClr val="AA067B"/>
                </a:solidFill>
              </a:rPr>
              <a:t>Unity3D and Vuforia will be used for development purpose.</a:t>
            </a:r>
            <a:endParaRPr lang="en-US" dirty="0">
              <a:solidFill>
                <a:srgbClr val="AA067B"/>
              </a:solidFill>
            </a:endParaRPr>
          </a:p>
        </p:txBody>
      </p:sp>
    </p:spTree>
    <p:extLst>
      <p:ext uri="{BB962C8B-B14F-4D97-AF65-F5344CB8AC3E}">
        <p14:creationId xmlns:p14="http://schemas.microsoft.com/office/powerpoint/2010/main" val="3943534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 Placeholder 29">
            <a:extLst>
              <a:ext uri="{FF2B5EF4-FFF2-40B4-BE49-F238E27FC236}">
                <a16:creationId xmlns:a16="http://schemas.microsoft.com/office/drawing/2014/main" id="{875A4067-D740-4EE7-ACA8-8B075A27F7CE}"/>
              </a:ext>
            </a:extLst>
          </p:cNvPr>
          <p:cNvSpPr>
            <a:spLocks noGrp="1"/>
          </p:cNvSpPr>
          <p:nvPr>
            <p:ph type="body" sz="quarter" idx="4294967295"/>
          </p:nvPr>
        </p:nvSpPr>
        <p:spPr>
          <a:xfrm>
            <a:off x="1828800" y="1608282"/>
            <a:ext cx="9392816" cy="4209906"/>
          </a:xfrm>
          <a:solidFill>
            <a:schemeClr val="accent2">
              <a:lumMod val="60000"/>
              <a:lumOff val="40000"/>
            </a:schemeClr>
          </a:solidFill>
        </p:spPr>
        <p:txBody>
          <a:bodyPr>
            <a:normAutofit/>
          </a:bodyPr>
          <a:lstStyle/>
          <a:p>
            <a:pPr marL="0" indent="0">
              <a:buNone/>
            </a:pPr>
            <a:endParaRPr lang="en-US" sz="1800" dirty="0"/>
          </a:p>
          <a:p>
            <a:pPr marL="285750" indent="-285750">
              <a:buFont typeface="Arial" panose="020B0604020202020204" pitchFamily="34" charset="0"/>
              <a:buChar char="•"/>
            </a:pPr>
            <a:endParaRPr lang="en-GB" sz="1800" dirty="0"/>
          </a:p>
          <a:p>
            <a:pPr marL="285750" indent="-285750">
              <a:buFont typeface="Arial" panose="020B0604020202020204" pitchFamily="34" charset="0"/>
              <a:buChar char="•"/>
            </a:pPr>
            <a:endParaRPr lang="en-GB" sz="1800" dirty="0"/>
          </a:p>
          <a:p>
            <a:pPr marL="285750" indent="-285750">
              <a:buFont typeface="Arial" panose="020B0604020202020204" pitchFamily="34" charset="0"/>
              <a:buChar char="•"/>
            </a:pPr>
            <a:endParaRPr lang="en-GB" sz="1800" dirty="0"/>
          </a:p>
          <a:p>
            <a:endParaRPr lang="en-US" dirty="0"/>
          </a:p>
        </p:txBody>
      </p:sp>
      <p:sp>
        <p:nvSpPr>
          <p:cNvPr id="33" name="Text Placeholder 32">
            <a:extLst>
              <a:ext uri="{FF2B5EF4-FFF2-40B4-BE49-F238E27FC236}">
                <a16:creationId xmlns:a16="http://schemas.microsoft.com/office/drawing/2014/main" id="{310D7E8C-2EC8-486D-9438-88A5A4840E6A}"/>
              </a:ext>
            </a:extLst>
          </p:cNvPr>
          <p:cNvSpPr>
            <a:spLocks noGrp="1"/>
          </p:cNvSpPr>
          <p:nvPr>
            <p:ph type="body" sz="quarter" idx="4294967295"/>
          </p:nvPr>
        </p:nvSpPr>
        <p:spPr>
          <a:xfrm>
            <a:off x="1828801" y="1039813"/>
            <a:ext cx="10363200" cy="342900"/>
          </a:xfrm>
        </p:spPr>
        <p:txBody>
          <a:bodyPr>
            <a:normAutofit fontScale="77500" lnSpcReduction="20000"/>
          </a:bodyPr>
          <a:lstStyle/>
          <a:p>
            <a:r>
              <a:rPr lang="en-US" dirty="0"/>
              <a:t>How Your Toy is Different From Existing Toys </a:t>
            </a:r>
          </a:p>
        </p:txBody>
      </p:sp>
      <p:sp>
        <p:nvSpPr>
          <p:cNvPr id="32" name="Title 31">
            <a:extLst>
              <a:ext uri="{FF2B5EF4-FFF2-40B4-BE49-F238E27FC236}">
                <a16:creationId xmlns:a16="http://schemas.microsoft.com/office/drawing/2014/main" id="{DA8F4C49-7F8D-403F-A20B-0253158005ED}"/>
              </a:ext>
            </a:extLst>
          </p:cNvPr>
          <p:cNvSpPr>
            <a:spLocks noGrp="1"/>
          </p:cNvSpPr>
          <p:nvPr>
            <p:ph type="title" idx="4294967295"/>
          </p:nvPr>
        </p:nvSpPr>
        <p:spPr>
          <a:xfrm>
            <a:off x="1628533" y="163181"/>
            <a:ext cx="9644062" cy="741363"/>
          </a:xfrm>
        </p:spPr>
        <p:txBody>
          <a:bodyPr/>
          <a:lstStyle/>
          <a:p>
            <a:r>
              <a:rPr lang="en-US" dirty="0"/>
              <a:t>Our Toy</a:t>
            </a:r>
          </a:p>
        </p:txBody>
      </p:sp>
      <p:pic>
        <p:nvPicPr>
          <p:cNvPr id="14" name="Picture 2" descr="TOYCATHON">
            <a:extLst>
              <a:ext uri="{FF2B5EF4-FFF2-40B4-BE49-F238E27FC236}">
                <a16:creationId xmlns:a16="http://schemas.microsoft.com/office/drawing/2014/main" id="{6C90D5A6-E626-472E-9AC5-DB4533EC185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4313" y="433388"/>
            <a:ext cx="1236021" cy="942313"/>
          </a:xfrm>
          <a:prstGeom prst="rect">
            <a:avLst/>
          </a:prstGeom>
          <a:noFill/>
          <a:extLst>
            <a:ext uri="{909E8E84-426E-40DD-AFC4-6F175D3DCCD1}">
              <a14:hiddenFill xmlns:a14="http://schemas.microsoft.com/office/drawing/2010/main">
                <a:solidFill>
                  <a:srgbClr val="FFFFFF"/>
                </a:solidFill>
              </a14:hiddenFill>
            </a:ext>
          </a:extLst>
        </p:spPr>
      </p:pic>
      <p:sp>
        <p:nvSpPr>
          <p:cNvPr id="16" name="Oval 15">
            <a:extLst>
              <a:ext uri="{FF2B5EF4-FFF2-40B4-BE49-F238E27FC236}">
                <a16:creationId xmlns:a16="http://schemas.microsoft.com/office/drawing/2014/main" id="{0A2FF354-8CEE-4BB3-B18F-C69D7DE7D9AF}"/>
              </a:ext>
            </a:extLst>
          </p:cNvPr>
          <p:cNvSpPr/>
          <p:nvPr/>
        </p:nvSpPr>
        <p:spPr>
          <a:xfrm>
            <a:off x="1628533" y="972865"/>
            <a:ext cx="400535" cy="401216"/>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1</a:t>
            </a:r>
            <a:endParaRPr lang="en-IN" dirty="0"/>
          </a:p>
        </p:txBody>
      </p:sp>
      <p:sp>
        <p:nvSpPr>
          <p:cNvPr id="10" name="Text Placeholder 29">
            <a:extLst>
              <a:ext uri="{FF2B5EF4-FFF2-40B4-BE49-F238E27FC236}">
                <a16:creationId xmlns:a16="http://schemas.microsoft.com/office/drawing/2014/main" id="{65522864-55AA-4468-8CD8-5D002E766553}"/>
              </a:ext>
            </a:extLst>
          </p:cNvPr>
          <p:cNvSpPr txBox="1">
            <a:spLocks/>
          </p:cNvSpPr>
          <p:nvPr/>
        </p:nvSpPr>
        <p:spPr>
          <a:xfrm>
            <a:off x="1828800" y="1570958"/>
            <a:ext cx="9545216" cy="4247230"/>
          </a:xfrm>
          <a:prstGeom prst="rect">
            <a:avLst/>
          </a:prstGeom>
          <a:solidFill>
            <a:schemeClr val="accent2">
              <a:lumMod val="60000"/>
              <a:lumOff val="40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itchFamily="2" charset="2"/>
              <a:buChar char="§"/>
            </a:pPr>
            <a:r>
              <a:rPr lang="en-GB" sz="2400" dirty="0">
                <a:solidFill>
                  <a:srgbClr val="AA067B"/>
                </a:solidFill>
              </a:rPr>
              <a:t>Our Toy is mainly focused on improving the involvement among the younger generation over studying our Language(Tamil). </a:t>
            </a:r>
          </a:p>
          <a:p>
            <a:pPr algn="just">
              <a:buFont typeface="Wingdings" pitchFamily="2" charset="2"/>
              <a:buChar char="§"/>
            </a:pPr>
            <a:r>
              <a:rPr lang="en-GB" sz="2400" dirty="0">
                <a:solidFill>
                  <a:srgbClr val="AA067B"/>
                </a:solidFill>
              </a:rPr>
              <a:t>To Add more spice , We have included an exciting technology </a:t>
            </a:r>
            <a:r>
              <a:rPr lang="en-GB" sz="2400" b="1" dirty="0">
                <a:solidFill>
                  <a:srgbClr val="AA067B"/>
                </a:solidFill>
              </a:rPr>
              <a:t>"</a:t>
            </a:r>
            <a:r>
              <a:rPr lang="en-GB" sz="2400" b="1" dirty="0">
                <a:solidFill>
                  <a:srgbClr val="FF0000"/>
                </a:solidFill>
              </a:rPr>
              <a:t>Augmented reality</a:t>
            </a:r>
            <a:r>
              <a:rPr lang="en-GB" sz="2400" b="1" dirty="0">
                <a:solidFill>
                  <a:srgbClr val="AA067B"/>
                </a:solidFill>
              </a:rPr>
              <a:t>“.</a:t>
            </a:r>
          </a:p>
          <a:p>
            <a:pPr algn="just">
              <a:buFont typeface="Wingdings" pitchFamily="2" charset="2"/>
              <a:buChar char="§"/>
            </a:pPr>
            <a:r>
              <a:rPr lang="en-GB" sz="2400" dirty="0">
                <a:solidFill>
                  <a:srgbClr val="AA067B"/>
                </a:solidFill>
              </a:rPr>
              <a:t>The combination of our Traditional state Language and AR Technology will increase the anxious among the younger generation</a:t>
            </a:r>
          </a:p>
          <a:p>
            <a:pPr algn="just">
              <a:buFont typeface="Wingdings" pitchFamily="2" charset="2"/>
              <a:buChar char="§"/>
            </a:pPr>
            <a:r>
              <a:rPr lang="en-GB" sz="2400" dirty="0">
                <a:solidFill>
                  <a:srgbClr val="AA067B"/>
                </a:solidFill>
              </a:rPr>
              <a:t>To make the language more interesting and  increase our Language-debit ,we have included many brainstorming puzzles and games which make our toy different from existing toy.</a:t>
            </a:r>
          </a:p>
          <a:p>
            <a:endParaRPr lang="en-GB" sz="2400" dirty="0"/>
          </a:p>
          <a:p>
            <a:pPr marL="0" indent="0">
              <a:buNone/>
            </a:pPr>
            <a:endParaRPr lang="en-GB" sz="2400" dirty="0"/>
          </a:p>
          <a:p>
            <a:pPr marL="0" indent="0">
              <a:buNone/>
            </a:pPr>
            <a:endParaRPr lang="en-GB" sz="1800" dirty="0"/>
          </a:p>
        </p:txBody>
      </p:sp>
    </p:spTree>
    <p:extLst>
      <p:ext uri="{BB962C8B-B14F-4D97-AF65-F5344CB8AC3E}">
        <p14:creationId xmlns:p14="http://schemas.microsoft.com/office/powerpoint/2010/main" val="3802234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932C03B-5836-49B3-B647-AA835BDEB84F}"/>
              </a:ext>
            </a:extLst>
          </p:cNvPr>
          <p:cNvSpPr>
            <a:spLocks noGrp="1"/>
          </p:cNvSpPr>
          <p:nvPr>
            <p:ph type="body" sz="quarter" idx="17"/>
          </p:nvPr>
        </p:nvSpPr>
        <p:spPr>
          <a:xfrm>
            <a:off x="2125608" y="617179"/>
            <a:ext cx="398893" cy="398401"/>
          </a:xfrm>
        </p:spPr>
        <p:txBody>
          <a:bodyPr>
            <a:normAutofit fontScale="92500" lnSpcReduction="10000"/>
          </a:bodyPr>
          <a:lstStyle/>
          <a:p>
            <a:r>
              <a:rPr lang="en-US" dirty="0"/>
              <a:t>2</a:t>
            </a:r>
            <a:endParaRPr lang="en-IN" dirty="0"/>
          </a:p>
        </p:txBody>
      </p:sp>
      <p:sp>
        <p:nvSpPr>
          <p:cNvPr id="4" name="Text Placeholder 3">
            <a:extLst>
              <a:ext uri="{FF2B5EF4-FFF2-40B4-BE49-F238E27FC236}">
                <a16:creationId xmlns:a16="http://schemas.microsoft.com/office/drawing/2014/main" id="{3979090D-E07B-410F-A7FE-250E100697E9}"/>
              </a:ext>
            </a:extLst>
          </p:cNvPr>
          <p:cNvSpPr>
            <a:spLocks noGrp="1"/>
          </p:cNvSpPr>
          <p:nvPr>
            <p:ph type="body" sz="quarter" idx="13"/>
          </p:nvPr>
        </p:nvSpPr>
        <p:spPr>
          <a:xfrm>
            <a:off x="2524501" y="644883"/>
            <a:ext cx="9114158" cy="342995"/>
          </a:xfrm>
        </p:spPr>
        <p:txBody>
          <a:bodyPr>
            <a:normAutofit lnSpcReduction="10000"/>
          </a:bodyPr>
          <a:lstStyle/>
          <a:p>
            <a:r>
              <a:rPr lang="en-US" dirty="0"/>
              <a:t>Does Your Toy Reflect Indian Culture, Ethos, Ayurveda, Diversity or Psychology</a:t>
            </a:r>
          </a:p>
          <a:p>
            <a:endParaRPr lang="en-IN" dirty="0"/>
          </a:p>
        </p:txBody>
      </p:sp>
      <p:sp>
        <p:nvSpPr>
          <p:cNvPr id="5" name="Title 4">
            <a:extLst>
              <a:ext uri="{FF2B5EF4-FFF2-40B4-BE49-F238E27FC236}">
                <a16:creationId xmlns:a16="http://schemas.microsoft.com/office/drawing/2014/main" id="{DB2C29B6-89F7-4D7F-9645-4DEAA28590C7}"/>
              </a:ext>
            </a:extLst>
          </p:cNvPr>
          <p:cNvSpPr>
            <a:spLocks noGrp="1"/>
          </p:cNvSpPr>
          <p:nvPr>
            <p:ph type="title"/>
          </p:nvPr>
        </p:nvSpPr>
        <p:spPr>
          <a:xfrm>
            <a:off x="1694757" y="-64958"/>
            <a:ext cx="8895488" cy="94274"/>
          </a:xfrm>
        </p:spPr>
        <p:txBody>
          <a:bodyPr>
            <a:normAutofit fontScale="90000"/>
          </a:bodyPr>
          <a:lstStyle/>
          <a:p>
            <a:endParaRPr lang="en-IN" dirty="0"/>
          </a:p>
        </p:txBody>
      </p:sp>
      <p:sp>
        <p:nvSpPr>
          <p:cNvPr id="6" name="Text Placeholder 5">
            <a:extLst>
              <a:ext uri="{FF2B5EF4-FFF2-40B4-BE49-F238E27FC236}">
                <a16:creationId xmlns:a16="http://schemas.microsoft.com/office/drawing/2014/main" id="{0014D146-B467-41CC-A897-0F062AD1B660}"/>
              </a:ext>
            </a:extLst>
          </p:cNvPr>
          <p:cNvSpPr>
            <a:spLocks noGrp="1"/>
          </p:cNvSpPr>
          <p:nvPr>
            <p:ph type="body" sz="quarter" idx="14"/>
          </p:nvPr>
        </p:nvSpPr>
        <p:spPr>
          <a:xfrm>
            <a:off x="1827836" y="-63540"/>
            <a:ext cx="9340908" cy="45719"/>
          </a:xfrm>
        </p:spPr>
        <p:txBody>
          <a:bodyPr>
            <a:normAutofit fontScale="25000" lnSpcReduction="20000"/>
          </a:bodyPr>
          <a:lstStyle/>
          <a:p>
            <a:endParaRPr lang="en-IN" dirty="0"/>
          </a:p>
        </p:txBody>
      </p:sp>
      <p:sp>
        <p:nvSpPr>
          <p:cNvPr id="7" name="Text Placeholder 6">
            <a:extLst>
              <a:ext uri="{FF2B5EF4-FFF2-40B4-BE49-F238E27FC236}">
                <a16:creationId xmlns:a16="http://schemas.microsoft.com/office/drawing/2014/main" id="{421373F5-6779-4380-8062-BDB68D92B88E}"/>
              </a:ext>
            </a:extLst>
          </p:cNvPr>
          <p:cNvSpPr>
            <a:spLocks noGrp="1"/>
          </p:cNvSpPr>
          <p:nvPr>
            <p:ph type="body" sz="quarter" idx="15"/>
          </p:nvPr>
        </p:nvSpPr>
        <p:spPr>
          <a:xfrm flipV="1">
            <a:off x="3463807" y="-16404"/>
            <a:ext cx="8728193" cy="45719"/>
          </a:xfrm>
        </p:spPr>
        <p:txBody>
          <a:bodyPr>
            <a:normAutofit fontScale="25000" lnSpcReduction="20000"/>
          </a:bodyPr>
          <a:lstStyle/>
          <a:p>
            <a:endParaRPr lang="en-IN" dirty="0"/>
          </a:p>
        </p:txBody>
      </p:sp>
      <p:sp>
        <p:nvSpPr>
          <p:cNvPr id="8" name="Text Placeholder 7">
            <a:extLst>
              <a:ext uri="{FF2B5EF4-FFF2-40B4-BE49-F238E27FC236}">
                <a16:creationId xmlns:a16="http://schemas.microsoft.com/office/drawing/2014/main" id="{E1B37577-F2FE-40C7-9F17-F59AF15897DB}"/>
              </a:ext>
            </a:extLst>
          </p:cNvPr>
          <p:cNvSpPr>
            <a:spLocks noGrp="1"/>
          </p:cNvSpPr>
          <p:nvPr>
            <p:ph type="body" sz="quarter" idx="16"/>
          </p:nvPr>
        </p:nvSpPr>
        <p:spPr>
          <a:xfrm>
            <a:off x="2441218" y="1275819"/>
            <a:ext cx="9001525" cy="4658989"/>
          </a:xfrm>
        </p:spPr>
        <p:txBody>
          <a:bodyPr>
            <a:normAutofit fontScale="70000" lnSpcReduction="20000"/>
          </a:bodyPr>
          <a:lstStyle/>
          <a:p>
            <a:pPr marL="228600" indent="-228600" algn="just">
              <a:lnSpc>
                <a:spcPct val="110000"/>
              </a:lnSpc>
              <a:spcBef>
                <a:spcPts val="1000"/>
              </a:spcBef>
              <a:buFont typeface="Wingdings" pitchFamily="2" charset="2"/>
              <a:buChar char="§"/>
            </a:pPr>
            <a:r>
              <a:rPr lang="en-GB" sz="2600" dirty="0">
                <a:solidFill>
                  <a:srgbClr val="AA067B"/>
                </a:solidFill>
                <a:latin typeface="+mn-lt"/>
              </a:rPr>
              <a:t>Our toy reflects the  psychological aspects and enhance our Indian culture.</a:t>
            </a:r>
          </a:p>
          <a:p>
            <a:pPr marL="228600" indent="-228600" algn="just">
              <a:lnSpc>
                <a:spcPct val="110000"/>
              </a:lnSpc>
              <a:spcBef>
                <a:spcPts val="1000"/>
              </a:spcBef>
              <a:buFont typeface="Wingdings" pitchFamily="2" charset="2"/>
              <a:buChar char="§"/>
            </a:pPr>
            <a:r>
              <a:rPr lang="en-GB" sz="2600" dirty="0">
                <a:solidFill>
                  <a:srgbClr val="AA067B"/>
                </a:solidFill>
                <a:latin typeface="+mn-lt"/>
              </a:rPr>
              <a:t>Our Indian culture is heavily influenced by different Languages And Tamil plays very important role that it is one of our classical language.</a:t>
            </a:r>
          </a:p>
          <a:p>
            <a:pPr marL="228600" indent="-228600" algn="just">
              <a:lnSpc>
                <a:spcPct val="110000"/>
              </a:lnSpc>
              <a:spcBef>
                <a:spcPts val="1000"/>
              </a:spcBef>
              <a:buFont typeface="Wingdings" pitchFamily="2" charset="2"/>
              <a:buChar char="§"/>
            </a:pPr>
            <a:r>
              <a:rPr lang="en-GB" sz="2600" dirty="0">
                <a:solidFill>
                  <a:srgbClr val="AA067B"/>
                </a:solidFill>
                <a:latin typeface="+mn-lt"/>
              </a:rPr>
              <a:t>We have developed a toy  to restore the Language’s Ethos.</a:t>
            </a:r>
          </a:p>
          <a:p>
            <a:pPr marL="228600" indent="-228600" algn="just">
              <a:lnSpc>
                <a:spcPct val="110000"/>
              </a:lnSpc>
              <a:spcBef>
                <a:spcPts val="1000"/>
              </a:spcBef>
              <a:buFont typeface="Wingdings" pitchFamily="2" charset="2"/>
              <a:buChar char="§"/>
            </a:pPr>
            <a:r>
              <a:rPr lang="en-GB" sz="2600" dirty="0">
                <a:solidFill>
                  <a:srgbClr val="AA067B"/>
                </a:solidFill>
                <a:latin typeface="+mn-lt"/>
              </a:rPr>
              <a:t>This digital toy is developed to provoke our younger generation’s interest towards our Traditional Language.</a:t>
            </a:r>
          </a:p>
          <a:p>
            <a:pPr marL="228600" indent="-228600" algn="just">
              <a:lnSpc>
                <a:spcPct val="110000"/>
              </a:lnSpc>
              <a:spcBef>
                <a:spcPts val="1000"/>
              </a:spcBef>
              <a:buFont typeface="Wingdings" pitchFamily="2" charset="2"/>
              <a:buChar char="§"/>
            </a:pPr>
            <a:r>
              <a:rPr lang="en-GB" sz="2600" dirty="0">
                <a:solidFill>
                  <a:srgbClr val="AA067B"/>
                </a:solidFill>
                <a:latin typeface="+mn-lt"/>
              </a:rPr>
              <a:t>This also helps to save our language from extinction and makes our children to Enrich the language.</a:t>
            </a:r>
          </a:p>
          <a:p>
            <a:pPr marL="228600" indent="-228600" algn="just">
              <a:lnSpc>
                <a:spcPct val="110000"/>
              </a:lnSpc>
              <a:spcBef>
                <a:spcPts val="1000"/>
              </a:spcBef>
              <a:buFont typeface="Wingdings" pitchFamily="2" charset="2"/>
              <a:buChar char="§"/>
            </a:pPr>
            <a:r>
              <a:rPr lang="en-US" sz="2600" dirty="0">
                <a:solidFill>
                  <a:srgbClr val="AA067B"/>
                </a:solidFill>
                <a:latin typeface="+mn-lt"/>
              </a:rPr>
              <a:t>Our Digital toy reflects the </a:t>
            </a:r>
            <a:r>
              <a:rPr lang="en-US" sz="2600" dirty="0" err="1">
                <a:solidFill>
                  <a:srgbClr val="AA067B"/>
                </a:solidFill>
                <a:latin typeface="+mn-lt"/>
              </a:rPr>
              <a:t>Pshychological</a:t>
            </a:r>
            <a:r>
              <a:rPr lang="en-US" sz="2600" dirty="0">
                <a:solidFill>
                  <a:srgbClr val="AA067B"/>
                </a:solidFill>
                <a:latin typeface="+mn-lt"/>
              </a:rPr>
              <a:t> aspects of inferiority complex including disliking for grammar and problems in spelling and identifying sounds.</a:t>
            </a:r>
          </a:p>
          <a:p>
            <a:pPr marL="228600" indent="-228600" algn="just">
              <a:lnSpc>
                <a:spcPct val="110000"/>
              </a:lnSpc>
              <a:spcBef>
                <a:spcPts val="1000"/>
              </a:spcBef>
              <a:buFont typeface="Wingdings" pitchFamily="2" charset="2"/>
              <a:buChar char="§"/>
            </a:pPr>
            <a:r>
              <a:rPr lang="en-GB" sz="2600" dirty="0">
                <a:solidFill>
                  <a:srgbClr val="AA067B"/>
                </a:solidFill>
                <a:latin typeface="+mn-lt"/>
              </a:rPr>
              <a:t>Dyslexia (</a:t>
            </a:r>
            <a:r>
              <a:rPr lang="ta-IN" sz="2600" dirty="0">
                <a:solidFill>
                  <a:srgbClr val="AA067B"/>
                </a:solidFill>
                <a:latin typeface="+mn-lt"/>
              </a:rPr>
              <a:t>வாசிப்புக் குறைபாடு</a:t>
            </a:r>
            <a:r>
              <a:rPr lang="en-GB" sz="2600" dirty="0">
                <a:solidFill>
                  <a:srgbClr val="AA067B"/>
                </a:solidFill>
                <a:latin typeface="+mn-lt"/>
              </a:rPr>
              <a:t>)is a learning disorder that involves difficulty reading due to problems identifying speech sounds and learning how they relate to letters and words (decoding). Also called reading disability, dyslexia affects areas of the brain that process language.</a:t>
            </a:r>
            <a:endParaRPr lang="en-US" sz="2600" dirty="0">
              <a:solidFill>
                <a:srgbClr val="AA067B"/>
              </a:solidFill>
              <a:latin typeface="+mn-lt"/>
            </a:endParaRPr>
          </a:p>
          <a:p>
            <a:endParaRPr lang="en-IN" sz="1800" dirty="0"/>
          </a:p>
        </p:txBody>
      </p:sp>
    </p:spTree>
    <p:extLst>
      <p:ext uri="{BB962C8B-B14F-4D97-AF65-F5344CB8AC3E}">
        <p14:creationId xmlns:p14="http://schemas.microsoft.com/office/powerpoint/2010/main" val="41886993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pic>
        <p:nvPicPr>
          <p:cNvPr id="4" name="Picture 3" descr="A picture containing person in a yellow shirt">
            <a:extLst>
              <a:ext uri="{FF2B5EF4-FFF2-40B4-BE49-F238E27FC236}">
                <a16:creationId xmlns:a16="http://schemas.microsoft.com/office/drawing/2014/main" id="{A719C6F4-6E6B-41CC-B173-10176E14BF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58000"/>
            <a:ext cx="7123809" cy="6800000"/>
          </a:xfrm>
          <a:prstGeom prst="rect">
            <a:avLst/>
          </a:prstGeom>
        </p:spPr>
      </p:pic>
      <p:sp>
        <p:nvSpPr>
          <p:cNvPr id="9" name="Oval 8" descr="Color circle">
            <a:extLst>
              <a:ext uri="{FF2B5EF4-FFF2-40B4-BE49-F238E27FC236}">
                <a16:creationId xmlns:a16="http://schemas.microsoft.com/office/drawing/2014/main" id="{FE283FDE-64A6-4D12-8D94-FF9B2254DF42}"/>
              </a:ext>
            </a:extLst>
          </p:cNvPr>
          <p:cNvSpPr/>
          <p:nvPr/>
        </p:nvSpPr>
        <p:spPr>
          <a:xfrm>
            <a:off x="2726463" y="1467174"/>
            <a:ext cx="843323" cy="84332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descr="Color circle">
            <a:extLst>
              <a:ext uri="{FF2B5EF4-FFF2-40B4-BE49-F238E27FC236}">
                <a16:creationId xmlns:a16="http://schemas.microsoft.com/office/drawing/2014/main" id="{43F97424-41A5-41F5-AB5B-892A02F5B4DA}"/>
              </a:ext>
            </a:extLst>
          </p:cNvPr>
          <p:cNvSpPr/>
          <p:nvPr/>
        </p:nvSpPr>
        <p:spPr>
          <a:xfrm>
            <a:off x="4337472" y="260863"/>
            <a:ext cx="990397" cy="9903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descr="Color circle">
            <a:extLst>
              <a:ext uri="{FF2B5EF4-FFF2-40B4-BE49-F238E27FC236}">
                <a16:creationId xmlns:a16="http://schemas.microsoft.com/office/drawing/2014/main" id="{45800DDB-441F-4AB3-8CAA-EADB1D908EF8}"/>
              </a:ext>
            </a:extLst>
          </p:cNvPr>
          <p:cNvSpPr/>
          <p:nvPr/>
        </p:nvSpPr>
        <p:spPr>
          <a:xfrm>
            <a:off x="3893565" y="2657829"/>
            <a:ext cx="533046" cy="533046"/>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2" descr="TOYCATHON">
            <a:extLst>
              <a:ext uri="{FF2B5EF4-FFF2-40B4-BE49-F238E27FC236}">
                <a16:creationId xmlns:a16="http://schemas.microsoft.com/office/drawing/2014/main" id="{80766BD3-F21E-4AB4-A20F-38560623504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4313" y="433388"/>
            <a:ext cx="1236021" cy="942313"/>
          </a:xfrm>
          <a:prstGeom prst="rect">
            <a:avLst/>
          </a:prstGeom>
          <a:noFill/>
          <a:extLst>
            <a:ext uri="{909E8E84-426E-40DD-AFC4-6F175D3DCCD1}">
              <a14:hiddenFill xmlns:a14="http://schemas.microsoft.com/office/drawing/2010/main">
                <a:solidFill>
                  <a:srgbClr val="FFFFFF"/>
                </a:solidFill>
              </a14:hiddenFill>
            </a:ext>
          </a:extLst>
        </p:spPr>
      </p:pic>
      <p:pic>
        <p:nvPicPr>
          <p:cNvPr id="3" name="WhatsApp Video 2021-01-20 at 10.45.27 PM">
            <a:hlinkClick r:id="" action="ppaction://media"/>
            <a:extLst>
              <a:ext uri="{FF2B5EF4-FFF2-40B4-BE49-F238E27FC236}">
                <a16:creationId xmlns:a16="http://schemas.microsoft.com/office/drawing/2014/main" id="{42117362-35BF-4FE0-B695-61A89848D593}"/>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69158" y="1465189"/>
            <a:ext cx="6872419" cy="5372057"/>
          </a:xfrm>
          <a:prstGeom prst="rect">
            <a:avLst/>
          </a:prstGeom>
        </p:spPr>
      </p:pic>
      <p:pic>
        <p:nvPicPr>
          <p:cNvPr id="7" name="Picture 6">
            <a:extLst>
              <a:ext uri="{FF2B5EF4-FFF2-40B4-BE49-F238E27FC236}">
                <a16:creationId xmlns:a16="http://schemas.microsoft.com/office/drawing/2014/main" id="{BE6A4F75-CA52-4794-97B1-4B0D94F0776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51018" y="1968759"/>
            <a:ext cx="4138819" cy="4086808"/>
          </a:xfrm>
          <a:prstGeom prst="rect">
            <a:avLst/>
          </a:prstGeom>
        </p:spPr>
      </p:pic>
      <p:sp>
        <p:nvSpPr>
          <p:cNvPr id="2" name="Title 1"/>
          <p:cNvSpPr>
            <a:spLocks noGrp="1"/>
          </p:cNvSpPr>
          <p:nvPr>
            <p:ph type="title"/>
          </p:nvPr>
        </p:nvSpPr>
        <p:spPr>
          <a:xfrm>
            <a:off x="3086100" y="233843"/>
            <a:ext cx="7605346" cy="1588127"/>
          </a:xfrm>
        </p:spPr>
        <p:txBody>
          <a:bodyPr/>
          <a:lstStyle/>
          <a:p>
            <a:r>
              <a:rPr lang="en-IN" dirty="0"/>
              <a:t>Playing with our app</a:t>
            </a:r>
          </a:p>
        </p:txBody>
      </p:sp>
    </p:spTree>
    <p:extLst>
      <p:ext uri="{BB962C8B-B14F-4D97-AF65-F5344CB8AC3E}">
        <p14:creationId xmlns:p14="http://schemas.microsoft.com/office/powerpoint/2010/main" val="529189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0AE05DFC-C06B-4A8A-9FF9-74E5990A43AC}"/>
              </a:ext>
              <a:ext uri="{C183D7F6-B498-43B3-948B-1728B52AA6E4}">
                <adec:decorative xmlns:adec="http://schemas.microsoft.com/office/drawing/2017/decorative" val="1"/>
              </a:ext>
            </a:extLst>
          </p:cNvPr>
          <p:cNvSpPr/>
          <p:nvPr/>
        </p:nvSpPr>
        <p:spPr>
          <a:xfrm>
            <a:off x="0" y="0"/>
            <a:ext cx="12191999" cy="12613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itle 50">
            <a:extLst>
              <a:ext uri="{FF2B5EF4-FFF2-40B4-BE49-F238E27FC236}">
                <a16:creationId xmlns:a16="http://schemas.microsoft.com/office/drawing/2014/main" id="{81106388-D403-4B91-A69F-5483F485A162}"/>
              </a:ext>
            </a:extLst>
          </p:cNvPr>
          <p:cNvSpPr>
            <a:spLocks noGrp="1"/>
          </p:cNvSpPr>
          <p:nvPr>
            <p:ph type="title"/>
          </p:nvPr>
        </p:nvSpPr>
        <p:spPr>
          <a:xfrm>
            <a:off x="2723828" y="342231"/>
            <a:ext cx="7357764" cy="757130"/>
          </a:xfrm>
        </p:spPr>
        <p:txBody>
          <a:bodyPr/>
          <a:lstStyle/>
          <a:p>
            <a:r>
              <a:rPr lang="en-US" dirty="0"/>
              <a:t>Team Profile</a:t>
            </a:r>
          </a:p>
        </p:txBody>
      </p:sp>
      <p:grpSp>
        <p:nvGrpSpPr>
          <p:cNvPr id="11" name="Group 10">
            <a:extLst>
              <a:ext uri="{FF2B5EF4-FFF2-40B4-BE49-F238E27FC236}">
                <a16:creationId xmlns:a16="http://schemas.microsoft.com/office/drawing/2014/main" id="{14DC22F8-27E5-4290-BB14-30FBE6668946}"/>
              </a:ext>
              <a:ext uri="{C183D7F6-B498-43B3-948B-1728B52AA6E4}">
                <adec:decorative xmlns:adec="http://schemas.microsoft.com/office/drawing/2017/decorative" val="1"/>
              </a:ext>
            </a:extLst>
          </p:cNvPr>
          <p:cNvGrpSpPr/>
          <p:nvPr/>
        </p:nvGrpSpPr>
        <p:grpSpPr>
          <a:xfrm flipH="1" flipV="1">
            <a:off x="129545" y="141868"/>
            <a:ext cx="639670" cy="634447"/>
            <a:chOff x="11314790" y="6190724"/>
            <a:chExt cx="639670" cy="634447"/>
          </a:xfrm>
        </p:grpSpPr>
        <p:sp>
          <p:nvSpPr>
            <p:cNvPr id="34" name="Oval 33">
              <a:extLst>
                <a:ext uri="{FF2B5EF4-FFF2-40B4-BE49-F238E27FC236}">
                  <a16:creationId xmlns:a16="http://schemas.microsoft.com/office/drawing/2014/main" id="{608592C6-25BA-49FD-B6E4-2133BC9E092E}"/>
                </a:ext>
              </a:extLst>
            </p:cNvPr>
            <p:cNvSpPr/>
            <p:nvPr/>
          </p:nvSpPr>
          <p:spPr>
            <a:xfrm rot="7412770">
              <a:off x="11534401" y="6635074"/>
              <a:ext cx="112785" cy="112785"/>
            </a:xfrm>
            <a:prstGeom prst="ellipse">
              <a:avLst/>
            </a:prstGeom>
            <a:solidFill>
              <a:srgbClr val="BAC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968AE7ED-67CA-4A39-8D94-236EB58FF571}"/>
                </a:ext>
              </a:extLst>
            </p:cNvPr>
            <p:cNvSpPr/>
            <p:nvPr/>
          </p:nvSpPr>
          <p:spPr>
            <a:xfrm rot="7412770">
              <a:off x="11749070" y="6190724"/>
              <a:ext cx="205390" cy="2053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0B968D45-4B43-4E20-9FE0-CEF42CDCBBED}"/>
                </a:ext>
              </a:extLst>
            </p:cNvPr>
            <p:cNvSpPr/>
            <p:nvPr/>
          </p:nvSpPr>
          <p:spPr>
            <a:xfrm rot="7412770">
              <a:off x="11314790" y="6731507"/>
              <a:ext cx="93664" cy="936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4BE178DB-9194-41D5-A0FE-786C86AD95C4}"/>
                </a:ext>
              </a:extLst>
            </p:cNvPr>
            <p:cNvSpPr/>
            <p:nvPr/>
          </p:nvSpPr>
          <p:spPr>
            <a:xfrm rot="7412770">
              <a:off x="11667500" y="6462948"/>
              <a:ext cx="140853" cy="1408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0" name="Group 49">
            <a:extLst>
              <a:ext uri="{FF2B5EF4-FFF2-40B4-BE49-F238E27FC236}">
                <a16:creationId xmlns:a16="http://schemas.microsoft.com/office/drawing/2014/main" id="{FCA999EF-84E3-4069-AA06-D6A716FA9D00}"/>
              </a:ext>
              <a:ext uri="{C183D7F6-B498-43B3-948B-1728B52AA6E4}">
                <adec:decorative xmlns:adec="http://schemas.microsoft.com/office/drawing/2017/decorative" val="1"/>
              </a:ext>
            </a:extLst>
          </p:cNvPr>
          <p:cNvGrpSpPr/>
          <p:nvPr/>
        </p:nvGrpSpPr>
        <p:grpSpPr>
          <a:xfrm>
            <a:off x="10563276" y="224009"/>
            <a:ext cx="1358278" cy="1351520"/>
            <a:chOff x="10563276" y="224009"/>
            <a:chExt cx="1358278" cy="1351520"/>
          </a:xfrm>
        </p:grpSpPr>
        <p:sp>
          <p:nvSpPr>
            <p:cNvPr id="7" name="Oval 6">
              <a:extLst>
                <a:ext uri="{FF2B5EF4-FFF2-40B4-BE49-F238E27FC236}">
                  <a16:creationId xmlns:a16="http://schemas.microsoft.com/office/drawing/2014/main" id="{AC564152-7DFE-4517-806B-DDC09D39B0DD}"/>
                </a:ext>
              </a:extLst>
            </p:cNvPr>
            <p:cNvSpPr/>
            <p:nvPr/>
          </p:nvSpPr>
          <p:spPr>
            <a:xfrm rot="9022872">
              <a:off x="10956095" y="617977"/>
              <a:ext cx="571875" cy="571874"/>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1EF02D05-577A-40DE-AB82-00B98DCF0C38}"/>
                </a:ext>
              </a:extLst>
            </p:cNvPr>
            <p:cNvSpPr/>
            <p:nvPr/>
          </p:nvSpPr>
          <p:spPr>
            <a:xfrm rot="9022872">
              <a:off x="11330510" y="1122781"/>
              <a:ext cx="329892" cy="452748"/>
            </a:xfrm>
            <a:custGeom>
              <a:avLst/>
              <a:gdLst>
                <a:gd name="connsiteX0" fmla="*/ 330340 w 660680"/>
                <a:gd name="connsiteY0" fmla="*/ 0 h 906726"/>
                <a:gd name="connsiteX1" fmla="*/ 414924 w 660680"/>
                <a:gd name="connsiteY1" fmla="*/ 69788 h 906726"/>
                <a:gd name="connsiteX2" fmla="*/ 660680 w 660680"/>
                <a:gd name="connsiteY2" fmla="*/ 663095 h 906726"/>
                <a:gd name="connsiteX3" fmla="*/ 643633 w 660680"/>
                <a:gd name="connsiteY3" fmla="*/ 832196 h 906726"/>
                <a:gd name="connsiteX4" fmla="*/ 624469 w 660680"/>
                <a:gd name="connsiteY4" fmla="*/ 906726 h 906726"/>
                <a:gd name="connsiteX5" fmla="*/ 579852 w 660680"/>
                <a:gd name="connsiteY5" fmla="*/ 890396 h 906726"/>
                <a:gd name="connsiteX6" fmla="*/ 330340 w 660680"/>
                <a:gd name="connsiteY6" fmla="*/ 852673 h 906726"/>
                <a:gd name="connsiteX7" fmla="*/ 80828 w 660680"/>
                <a:gd name="connsiteY7" fmla="*/ 890396 h 906726"/>
                <a:gd name="connsiteX8" fmla="*/ 36211 w 660680"/>
                <a:gd name="connsiteY8" fmla="*/ 906726 h 906726"/>
                <a:gd name="connsiteX9" fmla="*/ 17047 w 660680"/>
                <a:gd name="connsiteY9" fmla="*/ 832196 h 906726"/>
                <a:gd name="connsiteX10" fmla="*/ 0 w 660680"/>
                <a:gd name="connsiteY10" fmla="*/ 663095 h 906726"/>
                <a:gd name="connsiteX11" fmla="*/ 245756 w 660680"/>
                <a:gd name="connsiteY11" fmla="*/ 69788 h 906726"/>
                <a:gd name="connsiteX12" fmla="*/ 330340 w 660680"/>
                <a:gd name="connsiteY12" fmla="*/ 0 h 906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0680" h="906726">
                  <a:moveTo>
                    <a:pt x="330340" y="0"/>
                  </a:moveTo>
                  <a:lnTo>
                    <a:pt x="414924" y="69788"/>
                  </a:lnTo>
                  <a:cubicBezTo>
                    <a:pt x="566765" y="221628"/>
                    <a:pt x="660680" y="431394"/>
                    <a:pt x="660680" y="663095"/>
                  </a:cubicBezTo>
                  <a:cubicBezTo>
                    <a:pt x="660680" y="721020"/>
                    <a:pt x="654811" y="777575"/>
                    <a:pt x="643633" y="832196"/>
                  </a:cubicBezTo>
                  <a:lnTo>
                    <a:pt x="624469" y="906726"/>
                  </a:lnTo>
                  <a:lnTo>
                    <a:pt x="579852" y="890396"/>
                  </a:lnTo>
                  <a:cubicBezTo>
                    <a:pt x="501031" y="865880"/>
                    <a:pt x="417228" y="852673"/>
                    <a:pt x="330340" y="852673"/>
                  </a:cubicBezTo>
                  <a:cubicBezTo>
                    <a:pt x="243452" y="852673"/>
                    <a:pt x="159649" y="865880"/>
                    <a:pt x="80828" y="890396"/>
                  </a:cubicBezTo>
                  <a:lnTo>
                    <a:pt x="36211" y="906726"/>
                  </a:lnTo>
                  <a:lnTo>
                    <a:pt x="17047" y="832196"/>
                  </a:lnTo>
                  <a:cubicBezTo>
                    <a:pt x="5870" y="777575"/>
                    <a:pt x="0" y="721020"/>
                    <a:pt x="0" y="663095"/>
                  </a:cubicBezTo>
                  <a:cubicBezTo>
                    <a:pt x="0" y="431394"/>
                    <a:pt x="93915" y="221628"/>
                    <a:pt x="245756" y="69788"/>
                  </a:cubicBezTo>
                  <a:lnTo>
                    <a:pt x="33034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6E39B5CD-CB20-4164-A01E-B1A025BA3C40}"/>
                </a:ext>
              </a:extLst>
            </p:cNvPr>
            <p:cNvSpPr/>
            <p:nvPr/>
          </p:nvSpPr>
          <p:spPr>
            <a:xfrm rot="12936853">
              <a:off x="11444729" y="782382"/>
              <a:ext cx="476825" cy="353636"/>
            </a:xfrm>
            <a:custGeom>
              <a:avLst/>
              <a:gdLst>
                <a:gd name="connsiteX0" fmla="*/ 508723 w 802852"/>
                <a:gd name="connsiteY0" fmla="*/ 0 h 595432"/>
                <a:gd name="connsiteX1" fmla="*/ 510235 w 802852"/>
                <a:gd name="connsiteY1" fmla="*/ 5881 h 595432"/>
                <a:gd name="connsiteX2" fmla="*/ 718268 w 802852"/>
                <a:gd name="connsiteY2" fmla="*/ 349676 h 595432"/>
                <a:gd name="connsiteX3" fmla="*/ 802852 w 802852"/>
                <a:gd name="connsiteY3" fmla="*/ 419464 h 595432"/>
                <a:gd name="connsiteX4" fmla="*/ 763257 w 802852"/>
                <a:gd name="connsiteY4" fmla="*/ 452133 h 595432"/>
                <a:gd name="connsiteX5" fmla="*/ 294129 w 802852"/>
                <a:gd name="connsiteY5" fmla="*/ 595432 h 595432"/>
                <a:gd name="connsiteX6" fmla="*/ 44617 w 802852"/>
                <a:gd name="connsiteY6" fmla="*/ 557709 h 595432"/>
                <a:gd name="connsiteX7" fmla="*/ 0 w 802852"/>
                <a:gd name="connsiteY7" fmla="*/ 541379 h 595432"/>
                <a:gd name="connsiteX8" fmla="*/ 1512 w 802852"/>
                <a:gd name="connsiteY8" fmla="*/ 535498 h 595432"/>
                <a:gd name="connsiteX9" fmla="*/ 476251 w 802852"/>
                <a:gd name="connsiteY9" fmla="*/ 11885 h 595432"/>
                <a:gd name="connsiteX10" fmla="*/ 508723 w 802852"/>
                <a:gd name="connsiteY10" fmla="*/ 0 h 59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852" h="595432">
                  <a:moveTo>
                    <a:pt x="508723" y="0"/>
                  </a:moveTo>
                  <a:lnTo>
                    <a:pt x="510235" y="5881"/>
                  </a:lnTo>
                  <a:cubicBezTo>
                    <a:pt x="551094" y="137249"/>
                    <a:pt x="623368" y="254776"/>
                    <a:pt x="718268" y="349676"/>
                  </a:cubicBezTo>
                  <a:lnTo>
                    <a:pt x="802852" y="419464"/>
                  </a:lnTo>
                  <a:lnTo>
                    <a:pt x="763257" y="452133"/>
                  </a:lnTo>
                  <a:cubicBezTo>
                    <a:pt x="629342" y="542605"/>
                    <a:pt x="467905" y="595432"/>
                    <a:pt x="294129" y="595432"/>
                  </a:cubicBezTo>
                  <a:cubicBezTo>
                    <a:pt x="207241" y="595432"/>
                    <a:pt x="123438" y="582225"/>
                    <a:pt x="44617" y="557709"/>
                  </a:cubicBezTo>
                  <a:lnTo>
                    <a:pt x="0" y="541379"/>
                  </a:lnTo>
                  <a:lnTo>
                    <a:pt x="1512" y="535498"/>
                  </a:lnTo>
                  <a:cubicBezTo>
                    <a:pt x="75059" y="299036"/>
                    <a:pt x="250387" y="107417"/>
                    <a:pt x="476251" y="11885"/>
                  </a:cubicBezTo>
                  <a:lnTo>
                    <a:pt x="50872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A777B9DB-72BF-478F-A3B4-9581CCD2AC4D}"/>
                </a:ext>
              </a:extLst>
            </p:cNvPr>
            <p:cNvSpPr/>
            <p:nvPr/>
          </p:nvSpPr>
          <p:spPr>
            <a:xfrm rot="4983617">
              <a:off x="10826098" y="1134081"/>
              <a:ext cx="476825" cy="353636"/>
            </a:xfrm>
            <a:custGeom>
              <a:avLst/>
              <a:gdLst>
                <a:gd name="connsiteX0" fmla="*/ 294129 w 802852"/>
                <a:gd name="connsiteY0" fmla="*/ 0 h 595432"/>
                <a:gd name="connsiteX1" fmla="*/ 326601 w 802852"/>
                <a:gd name="connsiteY1" fmla="*/ 11885 h 595432"/>
                <a:gd name="connsiteX2" fmla="*/ 801340 w 802852"/>
                <a:gd name="connsiteY2" fmla="*/ 535498 h 595432"/>
                <a:gd name="connsiteX3" fmla="*/ 802852 w 802852"/>
                <a:gd name="connsiteY3" fmla="*/ 541379 h 595432"/>
                <a:gd name="connsiteX4" fmla="*/ 758235 w 802852"/>
                <a:gd name="connsiteY4" fmla="*/ 557709 h 595432"/>
                <a:gd name="connsiteX5" fmla="*/ 508723 w 802852"/>
                <a:gd name="connsiteY5" fmla="*/ 595432 h 595432"/>
                <a:gd name="connsiteX6" fmla="*/ 39595 w 802852"/>
                <a:gd name="connsiteY6" fmla="*/ 452133 h 595432"/>
                <a:gd name="connsiteX7" fmla="*/ 0 w 802852"/>
                <a:gd name="connsiteY7" fmla="*/ 419464 h 595432"/>
                <a:gd name="connsiteX8" fmla="*/ 84584 w 802852"/>
                <a:gd name="connsiteY8" fmla="*/ 349676 h 595432"/>
                <a:gd name="connsiteX9" fmla="*/ 292617 w 802852"/>
                <a:gd name="connsiteY9" fmla="*/ 5881 h 595432"/>
                <a:gd name="connsiteX10" fmla="*/ 294129 w 802852"/>
                <a:gd name="connsiteY10" fmla="*/ 0 h 59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852" h="595432">
                  <a:moveTo>
                    <a:pt x="294129" y="0"/>
                  </a:moveTo>
                  <a:lnTo>
                    <a:pt x="326601" y="11885"/>
                  </a:lnTo>
                  <a:cubicBezTo>
                    <a:pt x="552466" y="107417"/>
                    <a:pt x="727793" y="299036"/>
                    <a:pt x="801340" y="535498"/>
                  </a:cubicBezTo>
                  <a:lnTo>
                    <a:pt x="802852" y="541379"/>
                  </a:lnTo>
                  <a:lnTo>
                    <a:pt x="758235" y="557709"/>
                  </a:lnTo>
                  <a:cubicBezTo>
                    <a:pt x="679414" y="582225"/>
                    <a:pt x="595611" y="595432"/>
                    <a:pt x="508723" y="595432"/>
                  </a:cubicBezTo>
                  <a:cubicBezTo>
                    <a:pt x="334947" y="595432"/>
                    <a:pt x="173510" y="542605"/>
                    <a:pt x="39595" y="452133"/>
                  </a:cubicBezTo>
                  <a:lnTo>
                    <a:pt x="0" y="419464"/>
                  </a:lnTo>
                  <a:lnTo>
                    <a:pt x="84584" y="349676"/>
                  </a:lnTo>
                  <a:cubicBezTo>
                    <a:pt x="179485" y="254776"/>
                    <a:pt x="251758" y="137249"/>
                    <a:pt x="292617" y="5881"/>
                  </a:cubicBezTo>
                  <a:lnTo>
                    <a:pt x="29412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D27D6ACB-713A-4639-A3A2-10CC26571788}"/>
                </a:ext>
              </a:extLst>
            </p:cNvPr>
            <p:cNvSpPr/>
            <p:nvPr/>
          </p:nvSpPr>
          <p:spPr>
            <a:xfrm rot="9022872" flipV="1">
              <a:off x="10819547" y="224009"/>
              <a:ext cx="329892" cy="452748"/>
            </a:xfrm>
            <a:custGeom>
              <a:avLst/>
              <a:gdLst>
                <a:gd name="connsiteX0" fmla="*/ 330340 w 660680"/>
                <a:gd name="connsiteY0" fmla="*/ 0 h 906726"/>
                <a:gd name="connsiteX1" fmla="*/ 414924 w 660680"/>
                <a:gd name="connsiteY1" fmla="*/ 69788 h 906726"/>
                <a:gd name="connsiteX2" fmla="*/ 660680 w 660680"/>
                <a:gd name="connsiteY2" fmla="*/ 663095 h 906726"/>
                <a:gd name="connsiteX3" fmla="*/ 643633 w 660680"/>
                <a:gd name="connsiteY3" fmla="*/ 832196 h 906726"/>
                <a:gd name="connsiteX4" fmla="*/ 624469 w 660680"/>
                <a:gd name="connsiteY4" fmla="*/ 906726 h 906726"/>
                <a:gd name="connsiteX5" fmla="*/ 579852 w 660680"/>
                <a:gd name="connsiteY5" fmla="*/ 890396 h 906726"/>
                <a:gd name="connsiteX6" fmla="*/ 330340 w 660680"/>
                <a:gd name="connsiteY6" fmla="*/ 852673 h 906726"/>
                <a:gd name="connsiteX7" fmla="*/ 80828 w 660680"/>
                <a:gd name="connsiteY7" fmla="*/ 890396 h 906726"/>
                <a:gd name="connsiteX8" fmla="*/ 36211 w 660680"/>
                <a:gd name="connsiteY8" fmla="*/ 906726 h 906726"/>
                <a:gd name="connsiteX9" fmla="*/ 17047 w 660680"/>
                <a:gd name="connsiteY9" fmla="*/ 832196 h 906726"/>
                <a:gd name="connsiteX10" fmla="*/ 0 w 660680"/>
                <a:gd name="connsiteY10" fmla="*/ 663095 h 906726"/>
                <a:gd name="connsiteX11" fmla="*/ 245756 w 660680"/>
                <a:gd name="connsiteY11" fmla="*/ 69788 h 906726"/>
                <a:gd name="connsiteX12" fmla="*/ 330340 w 660680"/>
                <a:gd name="connsiteY12" fmla="*/ 0 h 906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0680" h="906726">
                  <a:moveTo>
                    <a:pt x="330340" y="0"/>
                  </a:moveTo>
                  <a:lnTo>
                    <a:pt x="414924" y="69788"/>
                  </a:lnTo>
                  <a:cubicBezTo>
                    <a:pt x="566765" y="221628"/>
                    <a:pt x="660680" y="431394"/>
                    <a:pt x="660680" y="663095"/>
                  </a:cubicBezTo>
                  <a:cubicBezTo>
                    <a:pt x="660680" y="721020"/>
                    <a:pt x="654811" y="777575"/>
                    <a:pt x="643633" y="832196"/>
                  </a:cubicBezTo>
                  <a:lnTo>
                    <a:pt x="624469" y="906726"/>
                  </a:lnTo>
                  <a:lnTo>
                    <a:pt x="579852" y="890396"/>
                  </a:lnTo>
                  <a:cubicBezTo>
                    <a:pt x="501031" y="865880"/>
                    <a:pt x="417228" y="852673"/>
                    <a:pt x="330340" y="852673"/>
                  </a:cubicBezTo>
                  <a:cubicBezTo>
                    <a:pt x="243452" y="852673"/>
                    <a:pt x="159649" y="865880"/>
                    <a:pt x="80828" y="890396"/>
                  </a:cubicBezTo>
                  <a:lnTo>
                    <a:pt x="36211" y="906726"/>
                  </a:lnTo>
                  <a:lnTo>
                    <a:pt x="17047" y="832196"/>
                  </a:lnTo>
                  <a:cubicBezTo>
                    <a:pt x="5870" y="777575"/>
                    <a:pt x="0" y="721020"/>
                    <a:pt x="0" y="663095"/>
                  </a:cubicBezTo>
                  <a:cubicBezTo>
                    <a:pt x="0" y="431394"/>
                    <a:pt x="93915" y="221628"/>
                    <a:pt x="245756" y="69788"/>
                  </a:cubicBezTo>
                  <a:lnTo>
                    <a:pt x="33034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EE0F614C-8E4F-47E7-A8E4-40AE91CF160F}"/>
                </a:ext>
              </a:extLst>
            </p:cNvPr>
            <p:cNvSpPr/>
            <p:nvPr/>
          </p:nvSpPr>
          <p:spPr>
            <a:xfrm rot="12936853" flipH="1" flipV="1">
              <a:off x="10563276" y="690761"/>
              <a:ext cx="476825" cy="353636"/>
            </a:xfrm>
            <a:custGeom>
              <a:avLst/>
              <a:gdLst>
                <a:gd name="connsiteX0" fmla="*/ 508723 w 802852"/>
                <a:gd name="connsiteY0" fmla="*/ 0 h 595432"/>
                <a:gd name="connsiteX1" fmla="*/ 510235 w 802852"/>
                <a:gd name="connsiteY1" fmla="*/ 5881 h 595432"/>
                <a:gd name="connsiteX2" fmla="*/ 718268 w 802852"/>
                <a:gd name="connsiteY2" fmla="*/ 349676 h 595432"/>
                <a:gd name="connsiteX3" fmla="*/ 802852 w 802852"/>
                <a:gd name="connsiteY3" fmla="*/ 419464 h 595432"/>
                <a:gd name="connsiteX4" fmla="*/ 763257 w 802852"/>
                <a:gd name="connsiteY4" fmla="*/ 452133 h 595432"/>
                <a:gd name="connsiteX5" fmla="*/ 294129 w 802852"/>
                <a:gd name="connsiteY5" fmla="*/ 595432 h 595432"/>
                <a:gd name="connsiteX6" fmla="*/ 44617 w 802852"/>
                <a:gd name="connsiteY6" fmla="*/ 557709 h 595432"/>
                <a:gd name="connsiteX7" fmla="*/ 0 w 802852"/>
                <a:gd name="connsiteY7" fmla="*/ 541379 h 595432"/>
                <a:gd name="connsiteX8" fmla="*/ 1512 w 802852"/>
                <a:gd name="connsiteY8" fmla="*/ 535498 h 595432"/>
                <a:gd name="connsiteX9" fmla="*/ 476251 w 802852"/>
                <a:gd name="connsiteY9" fmla="*/ 11885 h 595432"/>
                <a:gd name="connsiteX10" fmla="*/ 508723 w 802852"/>
                <a:gd name="connsiteY10" fmla="*/ 0 h 59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852" h="595432">
                  <a:moveTo>
                    <a:pt x="508723" y="0"/>
                  </a:moveTo>
                  <a:lnTo>
                    <a:pt x="510235" y="5881"/>
                  </a:lnTo>
                  <a:cubicBezTo>
                    <a:pt x="551094" y="137249"/>
                    <a:pt x="623368" y="254776"/>
                    <a:pt x="718268" y="349676"/>
                  </a:cubicBezTo>
                  <a:lnTo>
                    <a:pt x="802852" y="419464"/>
                  </a:lnTo>
                  <a:lnTo>
                    <a:pt x="763257" y="452133"/>
                  </a:lnTo>
                  <a:cubicBezTo>
                    <a:pt x="629342" y="542605"/>
                    <a:pt x="467905" y="595432"/>
                    <a:pt x="294129" y="595432"/>
                  </a:cubicBezTo>
                  <a:cubicBezTo>
                    <a:pt x="207241" y="595432"/>
                    <a:pt x="123438" y="582225"/>
                    <a:pt x="44617" y="557709"/>
                  </a:cubicBezTo>
                  <a:lnTo>
                    <a:pt x="0" y="541379"/>
                  </a:lnTo>
                  <a:lnTo>
                    <a:pt x="1512" y="535498"/>
                  </a:lnTo>
                  <a:cubicBezTo>
                    <a:pt x="75059" y="299036"/>
                    <a:pt x="250387" y="107417"/>
                    <a:pt x="476251" y="11885"/>
                  </a:cubicBezTo>
                  <a:lnTo>
                    <a:pt x="50872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E40002F7-1AC3-4B69-9D70-930A6E9B2C0B}"/>
                </a:ext>
              </a:extLst>
            </p:cNvPr>
            <p:cNvSpPr/>
            <p:nvPr/>
          </p:nvSpPr>
          <p:spPr>
            <a:xfrm rot="4983617" flipH="1" flipV="1">
              <a:off x="11184201" y="313273"/>
              <a:ext cx="476825" cy="353636"/>
            </a:xfrm>
            <a:custGeom>
              <a:avLst/>
              <a:gdLst>
                <a:gd name="connsiteX0" fmla="*/ 294129 w 802852"/>
                <a:gd name="connsiteY0" fmla="*/ 0 h 595432"/>
                <a:gd name="connsiteX1" fmla="*/ 326601 w 802852"/>
                <a:gd name="connsiteY1" fmla="*/ 11885 h 595432"/>
                <a:gd name="connsiteX2" fmla="*/ 801340 w 802852"/>
                <a:gd name="connsiteY2" fmla="*/ 535498 h 595432"/>
                <a:gd name="connsiteX3" fmla="*/ 802852 w 802852"/>
                <a:gd name="connsiteY3" fmla="*/ 541379 h 595432"/>
                <a:gd name="connsiteX4" fmla="*/ 758235 w 802852"/>
                <a:gd name="connsiteY4" fmla="*/ 557709 h 595432"/>
                <a:gd name="connsiteX5" fmla="*/ 508723 w 802852"/>
                <a:gd name="connsiteY5" fmla="*/ 595432 h 595432"/>
                <a:gd name="connsiteX6" fmla="*/ 39595 w 802852"/>
                <a:gd name="connsiteY6" fmla="*/ 452133 h 595432"/>
                <a:gd name="connsiteX7" fmla="*/ 0 w 802852"/>
                <a:gd name="connsiteY7" fmla="*/ 419464 h 595432"/>
                <a:gd name="connsiteX8" fmla="*/ 84584 w 802852"/>
                <a:gd name="connsiteY8" fmla="*/ 349676 h 595432"/>
                <a:gd name="connsiteX9" fmla="*/ 292617 w 802852"/>
                <a:gd name="connsiteY9" fmla="*/ 5881 h 595432"/>
                <a:gd name="connsiteX10" fmla="*/ 294129 w 802852"/>
                <a:gd name="connsiteY10" fmla="*/ 0 h 59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852" h="595432">
                  <a:moveTo>
                    <a:pt x="294129" y="0"/>
                  </a:moveTo>
                  <a:lnTo>
                    <a:pt x="326601" y="11885"/>
                  </a:lnTo>
                  <a:cubicBezTo>
                    <a:pt x="552466" y="107417"/>
                    <a:pt x="727793" y="299036"/>
                    <a:pt x="801340" y="535498"/>
                  </a:cubicBezTo>
                  <a:lnTo>
                    <a:pt x="802852" y="541379"/>
                  </a:lnTo>
                  <a:lnTo>
                    <a:pt x="758235" y="557709"/>
                  </a:lnTo>
                  <a:cubicBezTo>
                    <a:pt x="679414" y="582225"/>
                    <a:pt x="595611" y="595432"/>
                    <a:pt x="508723" y="595432"/>
                  </a:cubicBezTo>
                  <a:cubicBezTo>
                    <a:pt x="334947" y="595432"/>
                    <a:pt x="173510" y="542605"/>
                    <a:pt x="39595" y="452133"/>
                  </a:cubicBezTo>
                  <a:lnTo>
                    <a:pt x="0" y="419464"/>
                  </a:lnTo>
                  <a:lnTo>
                    <a:pt x="84584" y="349676"/>
                  </a:lnTo>
                  <a:cubicBezTo>
                    <a:pt x="179485" y="254776"/>
                    <a:pt x="251758" y="137249"/>
                    <a:pt x="292617" y="5881"/>
                  </a:cubicBezTo>
                  <a:lnTo>
                    <a:pt x="29412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TextBox 40">
            <a:extLst>
              <a:ext uri="{FF2B5EF4-FFF2-40B4-BE49-F238E27FC236}">
                <a16:creationId xmlns:a16="http://schemas.microsoft.com/office/drawing/2014/main" id="{92648D58-E0FB-4E2C-85E2-86F27E40AF01}"/>
              </a:ext>
            </a:extLst>
          </p:cNvPr>
          <p:cNvSpPr txBox="1"/>
          <p:nvPr/>
        </p:nvSpPr>
        <p:spPr>
          <a:xfrm>
            <a:off x="503417" y="2062793"/>
            <a:ext cx="1394934" cy="400110"/>
          </a:xfrm>
          <a:prstGeom prst="rect">
            <a:avLst/>
          </a:prstGeom>
          <a:noFill/>
        </p:spPr>
        <p:txBody>
          <a:bodyPr wrap="none" rtlCol="0">
            <a:spAutoFit/>
          </a:bodyPr>
          <a:lstStyle/>
          <a:p>
            <a:r>
              <a:rPr lang="en-US" sz="2000" b="1">
                <a:ea typeface="Sophia" pitchFamily="50" charset="-128"/>
                <a:cs typeface="Cavolini" panose="03000502040302020204" pitchFamily="66" charset="0"/>
              </a:rPr>
              <a:t>SANVI_</a:t>
            </a:r>
            <a:r>
              <a:rPr lang="en-US" sz="2000" b="1" dirty="0">
                <a:ea typeface="Sophia" pitchFamily="50" charset="-128"/>
                <a:cs typeface="Cavolini" panose="03000502040302020204" pitchFamily="66" charset="0"/>
              </a:rPr>
              <a:t>SIET</a:t>
            </a:r>
          </a:p>
        </p:txBody>
      </p:sp>
      <p:sp>
        <p:nvSpPr>
          <p:cNvPr id="3" name="TextBox 2">
            <a:extLst>
              <a:ext uri="{FF2B5EF4-FFF2-40B4-BE49-F238E27FC236}">
                <a16:creationId xmlns:a16="http://schemas.microsoft.com/office/drawing/2014/main" id="{9CA1EB44-BF14-4C96-A1B8-E69A058A2755}"/>
              </a:ext>
            </a:extLst>
          </p:cNvPr>
          <p:cNvSpPr txBox="1"/>
          <p:nvPr/>
        </p:nvSpPr>
        <p:spPr>
          <a:xfrm>
            <a:off x="2714377" y="1231788"/>
            <a:ext cx="8313732" cy="1508105"/>
          </a:xfrm>
          <a:prstGeom prst="rect">
            <a:avLst/>
          </a:prstGeom>
          <a:noFill/>
        </p:spPr>
        <p:txBody>
          <a:bodyPr wrap="square" rtlCol="0">
            <a:spAutoFit/>
          </a:bodyPr>
          <a:lstStyle/>
          <a:p>
            <a:r>
              <a:rPr lang="en-US" sz="2000" b="1" dirty="0">
                <a:ea typeface="Sophia" pitchFamily="50" charset="-128"/>
                <a:cs typeface="Cavolini" panose="03000502040302020204" pitchFamily="66" charset="0"/>
              </a:rPr>
              <a:t>Team Objective:</a:t>
            </a:r>
          </a:p>
          <a:p>
            <a:r>
              <a:rPr lang="en-US" sz="1600" dirty="0"/>
              <a:t>Developing a Augmented Reality Mobile App interactive games with audio element which increases vocabulary and creative learning.</a:t>
            </a:r>
          </a:p>
          <a:p>
            <a:endParaRPr lang="en-US" sz="2000" dirty="0">
              <a:ea typeface="Sophia" pitchFamily="50" charset="-128"/>
              <a:cs typeface="Cavolini" panose="03000502040302020204" pitchFamily="66" charset="0"/>
            </a:endParaRPr>
          </a:p>
          <a:p>
            <a:endParaRPr lang="en-US" sz="2000" dirty="0">
              <a:ea typeface="Sophia" pitchFamily="50" charset="-128"/>
              <a:cs typeface="Cavolini" panose="03000502040302020204" pitchFamily="66" charset="0"/>
            </a:endParaRPr>
          </a:p>
        </p:txBody>
      </p:sp>
      <p:sp>
        <p:nvSpPr>
          <p:cNvPr id="29" name="TextBox 28">
            <a:extLst>
              <a:ext uri="{FF2B5EF4-FFF2-40B4-BE49-F238E27FC236}">
                <a16:creationId xmlns:a16="http://schemas.microsoft.com/office/drawing/2014/main" id="{85DEE6F9-80B6-40CD-886D-5381EFEA43A6}"/>
              </a:ext>
            </a:extLst>
          </p:cNvPr>
          <p:cNvSpPr txBox="1"/>
          <p:nvPr/>
        </p:nvSpPr>
        <p:spPr>
          <a:xfrm>
            <a:off x="6921900" y="2251430"/>
            <a:ext cx="4348285" cy="3724096"/>
          </a:xfrm>
          <a:prstGeom prst="rect">
            <a:avLst/>
          </a:prstGeom>
          <a:noFill/>
        </p:spPr>
        <p:txBody>
          <a:bodyPr wrap="square" rtlCol="0">
            <a:spAutoFit/>
          </a:bodyPr>
          <a:lstStyle/>
          <a:p>
            <a:r>
              <a:rPr lang="en-US" sz="1400" b="1" dirty="0">
                <a:ea typeface="Sophia" pitchFamily="50" charset="-128"/>
                <a:cs typeface="Cavolini" panose="03000502040302020204" pitchFamily="66" charset="0"/>
              </a:rPr>
              <a:t>Team Details</a:t>
            </a:r>
          </a:p>
          <a:p>
            <a:r>
              <a:rPr lang="en-US" sz="1400" b="1" dirty="0">
                <a:ea typeface="Sophia" pitchFamily="50" charset="-128"/>
                <a:cs typeface="Cavolini" panose="03000502040302020204" pitchFamily="66" charset="0"/>
              </a:rPr>
              <a:t>Team Members:</a:t>
            </a:r>
          </a:p>
          <a:p>
            <a:pPr marL="342900" indent="-342900">
              <a:buFont typeface="Wingdings" panose="05000000000000000000" pitchFamily="2" charset="2"/>
              <a:buChar char="Ø"/>
            </a:pPr>
            <a:r>
              <a:rPr lang="en-US" sz="1400" dirty="0">
                <a:ea typeface="Sophia" pitchFamily="50" charset="-128"/>
                <a:cs typeface="Cavolini" panose="03000502040302020204" pitchFamily="66" charset="0"/>
              </a:rPr>
              <a:t>K . S. Vishnu Priya</a:t>
            </a:r>
          </a:p>
          <a:p>
            <a:r>
              <a:rPr lang="en-US" sz="1400" dirty="0">
                <a:ea typeface="Sophia" pitchFamily="50" charset="-128"/>
                <a:cs typeface="Cavolini" panose="03000502040302020204" pitchFamily="66" charset="0"/>
              </a:rPr>
              <a:t>	</a:t>
            </a:r>
            <a:r>
              <a:rPr lang="en-US" sz="1400" dirty="0">
                <a:ea typeface="Sophia" pitchFamily="50" charset="-128"/>
                <a:cs typeface="Cavolini" panose="03000502040302020204" pitchFamily="66" charset="0"/>
                <a:hlinkClick r:id="rId2"/>
              </a:rPr>
              <a:t>vishnupriyaks552000@gmail.com</a:t>
            </a:r>
            <a:endParaRPr lang="en-US" sz="1400" dirty="0">
              <a:ea typeface="Sophia" pitchFamily="50" charset="-128"/>
              <a:cs typeface="Cavolini" panose="03000502040302020204" pitchFamily="66" charset="0"/>
            </a:endParaRPr>
          </a:p>
          <a:p>
            <a:r>
              <a:rPr lang="en-US" sz="1400" dirty="0">
                <a:ea typeface="Sophia" pitchFamily="50" charset="-128"/>
                <a:cs typeface="Cavolini" panose="03000502040302020204" pitchFamily="66" charset="0"/>
              </a:rPr>
              <a:t>	9489872760</a:t>
            </a:r>
          </a:p>
          <a:p>
            <a:pPr marL="342900" indent="-342900">
              <a:buFont typeface="Wingdings" panose="05000000000000000000" pitchFamily="2" charset="2"/>
              <a:buChar char="Ø"/>
            </a:pPr>
            <a:r>
              <a:rPr lang="en-US" sz="1400" dirty="0">
                <a:ea typeface="Sophia" pitchFamily="50" charset="-128"/>
                <a:cs typeface="Cavolini" panose="03000502040302020204" pitchFamily="66" charset="0"/>
              </a:rPr>
              <a:t>M . </a:t>
            </a:r>
            <a:r>
              <a:rPr lang="en-US" sz="1400" dirty="0" err="1">
                <a:ea typeface="Sophia" pitchFamily="50" charset="-128"/>
                <a:cs typeface="Cavolini" panose="03000502040302020204" pitchFamily="66" charset="0"/>
              </a:rPr>
              <a:t>Vikasini</a:t>
            </a:r>
            <a:endParaRPr lang="en-US" sz="1400" dirty="0">
              <a:ea typeface="Sophia" pitchFamily="50" charset="-128"/>
              <a:cs typeface="Cavolini" panose="03000502040302020204" pitchFamily="66" charset="0"/>
            </a:endParaRPr>
          </a:p>
          <a:p>
            <a:r>
              <a:rPr lang="en-US" sz="1400" dirty="0">
                <a:ea typeface="Sophia" pitchFamily="50" charset="-128"/>
                <a:cs typeface="Cavolini" panose="03000502040302020204" pitchFamily="66" charset="0"/>
              </a:rPr>
              <a:t>	</a:t>
            </a:r>
            <a:r>
              <a:rPr lang="en-US" sz="1400" dirty="0">
                <a:ea typeface="Sophia" pitchFamily="50" charset="-128"/>
                <a:cs typeface="Cavolini" panose="03000502040302020204" pitchFamily="66" charset="0"/>
                <a:hlinkClick r:id="rId3"/>
              </a:rPr>
              <a:t>vikasini02@gmail.com</a:t>
            </a:r>
            <a:endParaRPr lang="en-US" sz="1400" dirty="0">
              <a:ea typeface="Sophia" pitchFamily="50" charset="-128"/>
              <a:cs typeface="Cavolini" panose="03000502040302020204" pitchFamily="66" charset="0"/>
            </a:endParaRPr>
          </a:p>
          <a:p>
            <a:r>
              <a:rPr lang="en-US" sz="1400" dirty="0">
                <a:ea typeface="Sophia" pitchFamily="50" charset="-128"/>
                <a:cs typeface="Cavolini" panose="03000502040302020204" pitchFamily="66" charset="0"/>
              </a:rPr>
              <a:t>	8940274301</a:t>
            </a:r>
          </a:p>
          <a:p>
            <a:pPr marL="342900" indent="-342900">
              <a:buFont typeface="Wingdings" panose="05000000000000000000" pitchFamily="2" charset="2"/>
              <a:buChar char="Ø"/>
            </a:pPr>
            <a:r>
              <a:rPr lang="en-US" sz="1400" dirty="0">
                <a:ea typeface="Sophia" pitchFamily="50" charset="-128"/>
                <a:cs typeface="Cavolini" panose="03000502040302020204" pitchFamily="66" charset="0"/>
              </a:rPr>
              <a:t>L . P. </a:t>
            </a:r>
            <a:r>
              <a:rPr lang="en-US" sz="1400" dirty="0" err="1">
                <a:ea typeface="Sophia" pitchFamily="50" charset="-128"/>
                <a:cs typeface="Cavolini" panose="03000502040302020204" pitchFamily="66" charset="0"/>
              </a:rPr>
              <a:t>Vishalini</a:t>
            </a:r>
            <a:endParaRPr lang="en-US" sz="1400" dirty="0">
              <a:ea typeface="Sophia" pitchFamily="50" charset="-128"/>
              <a:cs typeface="Cavolini" panose="03000502040302020204" pitchFamily="66" charset="0"/>
            </a:endParaRPr>
          </a:p>
          <a:p>
            <a:r>
              <a:rPr lang="en-US" sz="1400" dirty="0">
                <a:ea typeface="Sophia" pitchFamily="50" charset="-128"/>
                <a:cs typeface="Cavolini" panose="03000502040302020204" pitchFamily="66" charset="0"/>
              </a:rPr>
              <a:t>	</a:t>
            </a:r>
            <a:r>
              <a:rPr lang="en-US" sz="1400" dirty="0">
                <a:ea typeface="Sophia" pitchFamily="50" charset="-128"/>
                <a:cs typeface="Cavolini" panose="03000502040302020204" pitchFamily="66" charset="0"/>
                <a:hlinkClick r:id="rId4"/>
              </a:rPr>
              <a:t>vishalinilp2000@gmail.com</a:t>
            </a:r>
            <a:endParaRPr lang="en-US" sz="1400" dirty="0">
              <a:ea typeface="Sophia" pitchFamily="50" charset="-128"/>
              <a:cs typeface="Cavolini" panose="03000502040302020204" pitchFamily="66" charset="0"/>
            </a:endParaRPr>
          </a:p>
          <a:p>
            <a:r>
              <a:rPr lang="en-US" sz="1400" dirty="0">
                <a:ea typeface="Sophia" pitchFamily="50" charset="-128"/>
                <a:cs typeface="Cavolini" panose="03000502040302020204" pitchFamily="66" charset="0"/>
              </a:rPr>
              <a:t>	9488846992</a:t>
            </a:r>
          </a:p>
          <a:p>
            <a:pPr marL="342900" indent="-342900">
              <a:buFont typeface="Wingdings" panose="05000000000000000000" pitchFamily="2" charset="2"/>
              <a:buChar char="Ø"/>
            </a:pPr>
            <a:r>
              <a:rPr lang="en-US" sz="1400" dirty="0">
                <a:ea typeface="Sophia" pitchFamily="50" charset="-128"/>
                <a:cs typeface="Cavolini" panose="03000502040302020204" pitchFamily="66" charset="0"/>
              </a:rPr>
              <a:t>R . Sanjana</a:t>
            </a:r>
          </a:p>
          <a:p>
            <a:r>
              <a:rPr lang="en-US" sz="1400" dirty="0">
                <a:ea typeface="Sophia" pitchFamily="50" charset="-128"/>
                <a:cs typeface="Cavolini" panose="03000502040302020204" pitchFamily="66" charset="0"/>
              </a:rPr>
              <a:t>	</a:t>
            </a:r>
            <a:r>
              <a:rPr lang="en-US" sz="1400" dirty="0">
                <a:ea typeface="Sophia" pitchFamily="50" charset="-128"/>
                <a:cs typeface="Cavolini" panose="03000502040302020204" pitchFamily="66" charset="0"/>
                <a:hlinkClick r:id="rId5"/>
              </a:rPr>
              <a:t>sanram292001@gmail.com</a:t>
            </a:r>
            <a:endParaRPr lang="en-US" sz="1400" dirty="0">
              <a:ea typeface="Sophia" pitchFamily="50" charset="-128"/>
              <a:cs typeface="Cavolini" panose="03000502040302020204" pitchFamily="66" charset="0"/>
            </a:endParaRPr>
          </a:p>
          <a:p>
            <a:r>
              <a:rPr lang="en-US" sz="1400" dirty="0">
                <a:ea typeface="Sophia" pitchFamily="50" charset="-128"/>
                <a:cs typeface="Cavolini" panose="03000502040302020204" pitchFamily="66" charset="0"/>
              </a:rPr>
              <a:t>	9080224984</a:t>
            </a:r>
            <a:endParaRPr lang="en-US" sz="2000" dirty="0">
              <a:ea typeface="Sophia" pitchFamily="50" charset="-128"/>
              <a:cs typeface="Cavolini" panose="03000502040302020204" pitchFamily="66" charset="0"/>
            </a:endParaRPr>
          </a:p>
          <a:p>
            <a:endParaRPr lang="en-US" sz="2000" dirty="0">
              <a:ea typeface="Sophia" pitchFamily="50" charset="-128"/>
              <a:cs typeface="Cavolini" panose="03000502040302020204" pitchFamily="66" charset="0"/>
            </a:endParaRPr>
          </a:p>
          <a:p>
            <a:r>
              <a:rPr lang="en-US" sz="2000" dirty="0">
                <a:ea typeface="Sophia" pitchFamily="50" charset="-128"/>
                <a:cs typeface="Cavolini" panose="03000502040302020204" pitchFamily="66" charset="0"/>
              </a:rPr>
              <a:t>	</a:t>
            </a:r>
          </a:p>
        </p:txBody>
      </p:sp>
      <p:grpSp>
        <p:nvGrpSpPr>
          <p:cNvPr id="48" name="Group 47">
            <a:extLst>
              <a:ext uri="{FF2B5EF4-FFF2-40B4-BE49-F238E27FC236}">
                <a16:creationId xmlns:a16="http://schemas.microsoft.com/office/drawing/2014/main" id="{EEE41D66-5575-40CC-9BAF-592BECB0D5A0}"/>
              </a:ext>
              <a:ext uri="{C183D7F6-B498-43B3-948B-1728B52AA6E4}">
                <adec:decorative xmlns:adec="http://schemas.microsoft.com/office/drawing/2017/decorative" val="1"/>
              </a:ext>
            </a:extLst>
          </p:cNvPr>
          <p:cNvGrpSpPr/>
          <p:nvPr/>
        </p:nvGrpSpPr>
        <p:grpSpPr>
          <a:xfrm>
            <a:off x="11223353" y="6038324"/>
            <a:ext cx="639670" cy="634447"/>
            <a:chOff x="11223353" y="6038324"/>
            <a:chExt cx="639670" cy="634447"/>
          </a:xfrm>
        </p:grpSpPr>
        <p:sp>
          <p:nvSpPr>
            <p:cNvPr id="4" name="Oval 3">
              <a:extLst>
                <a:ext uri="{FF2B5EF4-FFF2-40B4-BE49-F238E27FC236}">
                  <a16:creationId xmlns:a16="http://schemas.microsoft.com/office/drawing/2014/main" id="{04742759-7F6A-42E0-8F70-CD9DB2DBF8BF}"/>
                </a:ext>
              </a:extLst>
            </p:cNvPr>
            <p:cNvSpPr/>
            <p:nvPr/>
          </p:nvSpPr>
          <p:spPr>
            <a:xfrm rot="7412770">
              <a:off x="11442964" y="6482674"/>
              <a:ext cx="112785" cy="112785"/>
            </a:xfrm>
            <a:prstGeom prst="ellipse">
              <a:avLst/>
            </a:prstGeom>
            <a:solidFill>
              <a:srgbClr val="BAC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98DBE560-D11B-4047-8DD8-1197C515412C}"/>
                </a:ext>
              </a:extLst>
            </p:cNvPr>
            <p:cNvSpPr/>
            <p:nvPr/>
          </p:nvSpPr>
          <p:spPr>
            <a:xfrm rot="7412770">
              <a:off x="11657633" y="6038324"/>
              <a:ext cx="205390" cy="2053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2B2E44EB-C081-4935-A2CB-CB310EAF5E06}"/>
                </a:ext>
              </a:extLst>
            </p:cNvPr>
            <p:cNvSpPr/>
            <p:nvPr/>
          </p:nvSpPr>
          <p:spPr>
            <a:xfrm rot="7412770">
              <a:off x="11223353" y="6579107"/>
              <a:ext cx="93664" cy="936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E619DFC0-A44C-4F9A-A3D2-4ADB222739D6}"/>
                </a:ext>
              </a:extLst>
            </p:cNvPr>
            <p:cNvSpPr/>
            <p:nvPr/>
          </p:nvSpPr>
          <p:spPr>
            <a:xfrm rot="7412770">
              <a:off x="11576063" y="6310548"/>
              <a:ext cx="140853" cy="1408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a:extLst>
              <a:ext uri="{FF2B5EF4-FFF2-40B4-BE49-F238E27FC236}">
                <a16:creationId xmlns:a16="http://schemas.microsoft.com/office/drawing/2014/main" id="{BE9F1546-620C-430F-BBAB-E5A9DA46C800}"/>
              </a:ext>
            </a:extLst>
          </p:cNvPr>
          <p:cNvSpPr txBox="1"/>
          <p:nvPr/>
        </p:nvSpPr>
        <p:spPr>
          <a:xfrm>
            <a:off x="248463" y="4737448"/>
            <a:ext cx="5009337" cy="1754326"/>
          </a:xfrm>
          <a:prstGeom prst="rect">
            <a:avLst/>
          </a:prstGeom>
          <a:noFill/>
        </p:spPr>
        <p:txBody>
          <a:bodyPr wrap="square" rtlCol="0">
            <a:spAutoFit/>
          </a:bodyPr>
          <a:lstStyle/>
          <a:p>
            <a:pPr algn="just">
              <a:lnSpc>
                <a:spcPct val="150000"/>
              </a:lnSpc>
            </a:pPr>
            <a:r>
              <a:rPr lang="en-US" b="1" u="sng" dirty="0"/>
              <a:t>TEAM MENTORS</a:t>
            </a:r>
          </a:p>
          <a:p>
            <a:pPr algn="just">
              <a:lnSpc>
                <a:spcPct val="150000"/>
              </a:lnSpc>
            </a:pPr>
            <a:r>
              <a:rPr lang="en-US" dirty="0" err="1"/>
              <a:t>S.Hemalatha</a:t>
            </a:r>
            <a:r>
              <a:rPr lang="en-US" dirty="0"/>
              <a:t> – </a:t>
            </a:r>
            <a:r>
              <a:rPr lang="en-US" dirty="0">
                <a:hlinkClick r:id="rId6"/>
              </a:rPr>
              <a:t>hemalatha@siet.ac.in</a:t>
            </a:r>
            <a:endParaRPr lang="en-US" dirty="0"/>
          </a:p>
          <a:p>
            <a:pPr algn="just">
              <a:lnSpc>
                <a:spcPct val="150000"/>
              </a:lnSpc>
            </a:pPr>
            <a:r>
              <a:rPr lang="en-US" dirty="0">
                <a:ea typeface="Sophia" pitchFamily="50" charset="-128"/>
                <a:cs typeface="Cavolini" panose="03000502040302020204" pitchFamily="66" charset="0"/>
              </a:rPr>
              <a:t>S. </a:t>
            </a:r>
            <a:r>
              <a:rPr lang="en-US" dirty="0" err="1">
                <a:ea typeface="Sophia" pitchFamily="50" charset="-128"/>
                <a:cs typeface="Cavolini" panose="03000502040302020204" pitchFamily="66" charset="0"/>
              </a:rPr>
              <a:t>Nivedha</a:t>
            </a:r>
            <a:r>
              <a:rPr lang="en-US" dirty="0">
                <a:ea typeface="Sophia" pitchFamily="50" charset="-128"/>
                <a:cs typeface="Cavolini" panose="03000502040302020204" pitchFamily="66" charset="0"/>
              </a:rPr>
              <a:t>  - </a:t>
            </a:r>
            <a:r>
              <a:rPr lang="en-US" dirty="0">
                <a:ea typeface="Sophia" pitchFamily="50" charset="-128"/>
                <a:cs typeface="Cavolini" panose="03000502040302020204" pitchFamily="66" charset="0"/>
                <a:hlinkClick r:id="rId7"/>
              </a:rPr>
              <a:t>snivedhacse@siet.ac.in</a:t>
            </a:r>
            <a:endParaRPr lang="en-US" dirty="0">
              <a:ea typeface="Sophia" pitchFamily="50" charset="-128"/>
              <a:cs typeface="Cavolini" panose="03000502040302020204" pitchFamily="66" charset="0"/>
            </a:endParaRPr>
          </a:p>
          <a:p>
            <a:pPr algn="just">
              <a:lnSpc>
                <a:spcPct val="150000"/>
              </a:lnSpc>
            </a:pPr>
            <a:endParaRPr lang="en-US" dirty="0">
              <a:ea typeface="Sophia" pitchFamily="50" charset="-128"/>
              <a:cs typeface="Cavolini" panose="03000502040302020204" pitchFamily="66" charset="0"/>
            </a:endParaRPr>
          </a:p>
        </p:txBody>
      </p:sp>
      <p:sp>
        <p:nvSpPr>
          <p:cNvPr id="28" name="TextBox 27">
            <a:extLst>
              <a:ext uri="{FF2B5EF4-FFF2-40B4-BE49-F238E27FC236}">
                <a16:creationId xmlns:a16="http://schemas.microsoft.com/office/drawing/2014/main" id="{B3FCD28E-0A3B-4357-9413-D78185DC2511}"/>
              </a:ext>
            </a:extLst>
          </p:cNvPr>
          <p:cNvSpPr txBox="1"/>
          <p:nvPr/>
        </p:nvSpPr>
        <p:spPr>
          <a:xfrm>
            <a:off x="443694" y="2763184"/>
            <a:ext cx="5348983" cy="1477328"/>
          </a:xfrm>
          <a:prstGeom prst="rect">
            <a:avLst/>
          </a:prstGeom>
          <a:noFill/>
        </p:spPr>
        <p:txBody>
          <a:bodyPr wrap="square" rtlCol="0">
            <a:spAutoFit/>
          </a:bodyPr>
          <a:lstStyle/>
          <a:p>
            <a:pPr marL="285750" indent="-285750" algn="just">
              <a:buFont typeface="Arial" pitchFamily="34" charset="0"/>
              <a:buChar char="•"/>
            </a:pPr>
            <a:r>
              <a:rPr lang="en-US" dirty="0">
                <a:ea typeface="Sophia" pitchFamily="50" charset="-128"/>
                <a:cs typeface="Cavolini" panose="03000502040302020204" pitchFamily="66" charset="0"/>
              </a:rPr>
              <a:t>Team Size 		- 4</a:t>
            </a:r>
          </a:p>
          <a:p>
            <a:pPr marL="285750" indent="-285750" algn="just">
              <a:buFont typeface="Arial" pitchFamily="34" charset="0"/>
              <a:buChar char="•"/>
            </a:pPr>
            <a:r>
              <a:rPr lang="en-US" dirty="0">
                <a:ea typeface="Sophia" pitchFamily="50" charset="-128"/>
                <a:cs typeface="Cavolini" panose="03000502040302020204" pitchFamily="66" charset="0"/>
              </a:rPr>
              <a:t>Mentors 		- 2</a:t>
            </a:r>
          </a:p>
          <a:p>
            <a:pPr marL="285750" indent="-285750" algn="just">
              <a:buFont typeface="Arial" pitchFamily="34" charset="0"/>
              <a:buChar char="•"/>
            </a:pPr>
            <a:r>
              <a:rPr lang="en-US" dirty="0">
                <a:ea typeface="Sophia" pitchFamily="50" charset="-128"/>
                <a:cs typeface="Cavolini" panose="03000502040302020204" pitchFamily="66" charset="0"/>
              </a:rPr>
              <a:t>College/Organization 	– Sri </a:t>
            </a:r>
            <a:r>
              <a:rPr lang="en-US" dirty="0" err="1">
                <a:ea typeface="Sophia" pitchFamily="50" charset="-128"/>
                <a:cs typeface="Cavolini" panose="03000502040302020204" pitchFamily="66" charset="0"/>
              </a:rPr>
              <a:t>Shakthi</a:t>
            </a:r>
            <a:r>
              <a:rPr lang="en-US" dirty="0">
                <a:ea typeface="Sophia" pitchFamily="50" charset="-128"/>
                <a:cs typeface="Cavolini" panose="03000502040302020204" pitchFamily="66" charset="0"/>
              </a:rPr>
              <a:t> Institute of Engineering and Technology   </a:t>
            </a:r>
          </a:p>
          <a:p>
            <a:pPr marL="285750" indent="-285750" algn="just">
              <a:buFont typeface="Arial" pitchFamily="34" charset="0"/>
              <a:buChar char="•"/>
            </a:pPr>
            <a:r>
              <a:rPr lang="en-US" dirty="0">
                <a:ea typeface="Sophia" pitchFamily="50" charset="-128"/>
                <a:cs typeface="Cavolini" panose="03000502040302020204" pitchFamily="66" charset="0"/>
              </a:rPr>
              <a:t>Type			-  Digital</a:t>
            </a:r>
          </a:p>
        </p:txBody>
      </p:sp>
    </p:spTree>
    <p:extLst>
      <p:ext uri="{BB962C8B-B14F-4D97-AF65-F5344CB8AC3E}">
        <p14:creationId xmlns:p14="http://schemas.microsoft.com/office/powerpoint/2010/main" val="270299689"/>
      </p:ext>
    </p:extLst>
  </p:cSld>
  <p:clrMapOvr>
    <a:masterClrMapping/>
  </p:clrMapOvr>
</p:sld>
</file>

<file path=ppt/theme/theme1.xml><?xml version="1.0" encoding="utf-8"?>
<a:theme xmlns:a="http://schemas.openxmlformats.org/drawingml/2006/main" name="Custom Design">
  <a:themeElements>
    <a:clrScheme name="Custom 5">
      <a:dk1>
        <a:sysClr val="windowText" lastClr="000000"/>
      </a:dk1>
      <a:lt1>
        <a:sysClr val="window" lastClr="FFFFFF"/>
      </a:lt1>
      <a:dk2>
        <a:srgbClr val="212745"/>
      </a:dk2>
      <a:lt2>
        <a:srgbClr val="B4DCFA"/>
      </a:lt2>
      <a:accent1>
        <a:srgbClr val="4E67C8"/>
      </a:accent1>
      <a:accent2>
        <a:srgbClr val="83E1C8"/>
      </a:accent2>
      <a:accent3>
        <a:srgbClr val="A7EA52"/>
      </a:accent3>
      <a:accent4>
        <a:srgbClr val="5ECCF3"/>
      </a:accent4>
      <a:accent5>
        <a:srgbClr val="FF8021"/>
      </a:accent5>
      <a:accent6>
        <a:srgbClr val="F14124"/>
      </a:accent6>
      <a:hlink>
        <a:srgbClr val="2B816A"/>
      </a:hlink>
      <a:folHlink>
        <a:srgbClr val="59A8D1"/>
      </a:folHlink>
    </a:clrScheme>
    <a:fontScheme name="Custom 5">
      <a:majorFont>
        <a:latin typeface="Daytona Pro Condense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rsonal branding workbook with suggestions.potx" id="{17C61D4F-0C6F-42CF-8679-C67402FFCA90}" vid="{516C8970-2D94-4CA1-A12B-33C857029EA2}"/>
    </a:ext>
  </a:extLst>
</a:theme>
</file>

<file path=ppt/theme/theme2.xml><?xml version="1.0" encoding="utf-8"?>
<a:theme xmlns:a="http://schemas.openxmlformats.org/drawingml/2006/main" name="1_Custom Design">
  <a:themeElements>
    <a:clrScheme name="Custom 15">
      <a:dk1>
        <a:sysClr val="windowText" lastClr="000000"/>
      </a:dk1>
      <a:lt1>
        <a:sysClr val="window" lastClr="FFFFFF"/>
      </a:lt1>
      <a:dk2>
        <a:srgbClr val="454551"/>
      </a:dk2>
      <a:lt2>
        <a:srgbClr val="D8D9DC"/>
      </a:lt2>
      <a:accent1>
        <a:srgbClr val="E408A6"/>
      </a:accent1>
      <a:accent2>
        <a:srgbClr val="C830CC"/>
      </a:accent2>
      <a:accent3>
        <a:srgbClr val="03ECFE"/>
      </a:accent3>
      <a:accent4>
        <a:srgbClr val="4775E7"/>
      </a:accent4>
      <a:accent5>
        <a:srgbClr val="8971E1"/>
      </a:accent5>
      <a:accent6>
        <a:srgbClr val="D54773"/>
      </a:accent6>
      <a:hlink>
        <a:srgbClr val="00767F"/>
      </a:hlink>
      <a:folHlink>
        <a:srgbClr val="AB057C"/>
      </a:folHlink>
    </a:clrScheme>
    <a:fontScheme name="Custom 4">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rsonal branding workbook with suggestions.potx" id="{17C61D4F-0C6F-42CF-8679-C67402FFCA90}" vid="{6082AFC1-2CC7-4A91-A70C-3DA636A9A864}"/>
    </a:ext>
  </a:extLst>
</a:theme>
</file>

<file path=ppt/theme/theme3.xml><?xml version="1.0" encoding="utf-8"?>
<a:theme xmlns:a="http://schemas.openxmlformats.org/drawingml/2006/main" name="2_Custom Design">
  <a:themeElements>
    <a:clrScheme name="Example2">
      <a:dk1>
        <a:sysClr val="windowText" lastClr="000000"/>
      </a:dk1>
      <a:lt1>
        <a:sysClr val="window" lastClr="FFFFFF"/>
      </a:lt1>
      <a:dk2>
        <a:srgbClr val="400D0D"/>
      </a:dk2>
      <a:lt2>
        <a:srgbClr val="E7E6E6"/>
      </a:lt2>
      <a:accent1>
        <a:srgbClr val="400D0D"/>
      </a:accent1>
      <a:accent2>
        <a:srgbClr val="FEC730"/>
      </a:accent2>
      <a:accent3>
        <a:srgbClr val="B9E4ED"/>
      </a:accent3>
      <a:accent4>
        <a:srgbClr val="400D0D"/>
      </a:accent4>
      <a:accent5>
        <a:srgbClr val="5B9BD5"/>
      </a:accent5>
      <a:accent6>
        <a:srgbClr val="70AD47"/>
      </a:accent6>
      <a:hlink>
        <a:srgbClr val="154953"/>
      </a:hlink>
      <a:folHlink>
        <a:srgbClr val="966E00"/>
      </a:folHlink>
    </a:clrScheme>
    <a:fontScheme name="Example 2">
      <a:majorFont>
        <a:latin typeface="The Hand Extra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rsonal branding workbook with suggestions.potx" id="{17C61D4F-0C6F-42CF-8679-C67402FFCA90}" vid="{46ACF0A1-8876-46B2-98E5-4A4F3B154C90}"/>
    </a:ext>
  </a:extLst>
</a:theme>
</file>

<file path=ppt/theme/theme4.xml><?xml version="1.0" encoding="utf-8"?>
<a:theme xmlns:a="http://schemas.openxmlformats.org/drawingml/2006/main" name="3_Custom Design">
  <a:themeElements>
    <a:clrScheme name="Example3">
      <a:dk1>
        <a:sysClr val="windowText" lastClr="000000"/>
      </a:dk1>
      <a:lt1>
        <a:sysClr val="window" lastClr="FFFFFF"/>
      </a:lt1>
      <a:dk2>
        <a:srgbClr val="455F51"/>
      </a:dk2>
      <a:lt2>
        <a:srgbClr val="F3F9D7"/>
      </a:lt2>
      <a:accent1>
        <a:srgbClr val="57AA00"/>
      </a:accent1>
      <a:accent2>
        <a:srgbClr val="1C8101"/>
      </a:accent2>
      <a:accent3>
        <a:srgbClr val="BACD11"/>
      </a:accent3>
      <a:accent4>
        <a:srgbClr val="029676"/>
      </a:accent4>
      <a:accent5>
        <a:srgbClr val="4AB5C4"/>
      </a:accent5>
      <a:accent6>
        <a:srgbClr val="0989B1"/>
      </a:accent6>
      <a:hlink>
        <a:srgbClr val="6B9F25"/>
      </a:hlink>
      <a:folHlink>
        <a:srgbClr val="BA6906"/>
      </a:folHlink>
    </a:clrScheme>
    <a:fontScheme name="Example3">
      <a:majorFont>
        <a:latin typeface="Sagona ExtraLight"/>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rsonal branding workbook with suggestions.potx" id="{17C61D4F-0C6F-42CF-8679-C67402FFCA90}" vid="{0B21F073-B37D-416A-865B-2D31FF24A99E}"/>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63597ffe504ac265edad30776f92abe7">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c1fbb79cae71899274aec0ef068c36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4449132-1EB2-4452-92C0-26E2460BB385}">
  <ds:schemaRefs>
    <ds:schemaRef ds:uri="http://schemas.microsoft.com/sharepoint/v3/contenttype/forms"/>
  </ds:schemaRefs>
</ds:datastoreItem>
</file>

<file path=customXml/itemProps2.xml><?xml version="1.0" encoding="utf-8"?>
<ds:datastoreItem xmlns:ds="http://schemas.openxmlformats.org/officeDocument/2006/customXml" ds:itemID="{9BEA2CA9-B51C-4D7B-9C65-9F771DEC3178}">
  <ds:schemaRefs>
    <ds:schemaRef ds:uri="http://schemas.microsoft.com/office/2006/documentManagement/types"/>
    <ds:schemaRef ds:uri="http://purl.org/dc/elements/1.1/"/>
    <ds:schemaRef ds:uri="71af3243-3dd4-4a8d-8c0d-dd76da1f02a5"/>
    <ds:schemaRef ds:uri="http://purl.org/dc/terms/"/>
    <ds:schemaRef ds:uri="16c05727-aa75-4e4a-9b5f-8a80a1165891"/>
    <ds:schemaRef ds:uri="http://schemas.openxmlformats.org/package/2006/metadata/core-properties"/>
    <ds:schemaRef ds:uri="http://schemas.microsoft.com/office/infopath/2007/PartnerControls"/>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36016F9A-1C02-4611-A565-81CFF53FC48F}">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Personal branding template</Template>
  <TotalTime>289</TotalTime>
  <Words>443</Words>
  <Application>Microsoft Office PowerPoint</Application>
  <PresentationFormat>Widescreen</PresentationFormat>
  <Paragraphs>72</Paragraphs>
  <Slides>6</Slides>
  <Notes>1</Notes>
  <HiddenSlides>0</HiddenSlides>
  <MMClips>1</MMClips>
  <ScaleCrop>false</ScaleCrop>
  <HeadingPairs>
    <vt:vector size="6" baseType="variant">
      <vt:variant>
        <vt:lpstr>Fonts Used</vt:lpstr>
      </vt:variant>
      <vt:variant>
        <vt:i4>12</vt:i4>
      </vt:variant>
      <vt:variant>
        <vt:lpstr>Theme</vt:lpstr>
      </vt:variant>
      <vt:variant>
        <vt:i4>4</vt:i4>
      </vt:variant>
      <vt:variant>
        <vt:lpstr>Slide Titles</vt:lpstr>
      </vt:variant>
      <vt:variant>
        <vt:i4>6</vt:i4>
      </vt:variant>
    </vt:vector>
  </HeadingPairs>
  <TitlesOfParts>
    <vt:vector size="22" baseType="lpstr">
      <vt:lpstr>Arial</vt:lpstr>
      <vt:lpstr>Avenir Next LT Pro</vt:lpstr>
      <vt:lpstr>Calibri</vt:lpstr>
      <vt:lpstr>Cavolini</vt:lpstr>
      <vt:lpstr>Daytona Pro Condensed</vt:lpstr>
      <vt:lpstr>Montserrat</vt:lpstr>
      <vt:lpstr>Posterama</vt:lpstr>
      <vt:lpstr>Sagona ExtraLight</vt:lpstr>
      <vt:lpstr>Sophia</vt:lpstr>
      <vt:lpstr>Speak Pro</vt:lpstr>
      <vt:lpstr>The Hand Extrablack</vt:lpstr>
      <vt:lpstr>Wingdings</vt:lpstr>
      <vt:lpstr>Custom Design</vt:lpstr>
      <vt:lpstr>1_Custom Design</vt:lpstr>
      <vt:lpstr>2_Custom Design</vt:lpstr>
      <vt:lpstr>3_Custom Design</vt:lpstr>
      <vt:lpstr>செம்மொழி களஞ்சியம்(Classical Language  repository) </vt:lpstr>
      <vt:lpstr>ABOUT YOUR  TOY IDEA</vt:lpstr>
      <vt:lpstr>Our Toy</vt:lpstr>
      <vt:lpstr>PowerPoint Presentation</vt:lpstr>
      <vt:lpstr>Playing with our app</vt:lpstr>
      <vt:lpstr>Team Profile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TOY IDEA TITLE}}</dc:title>
  <dc:creator>Ajay Singh Rajawat</dc:creator>
  <cp:lastModifiedBy>HP</cp:lastModifiedBy>
  <cp:revision>42</cp:revision>
  <dcterms:created xsi:type="dcterms:W3CDTF">2021-01-01T05:42:26Z</dcterms:created>
  <dcterms:modified xsi:type="dcterms:W3CDTF">2021-01-21T14:35:51Z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